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390" r:id="rId2"/>
    <p:sldId id="340" r:id="rId3"/>
    <p:sldId id="334" r:id="rId4"/>
    <p:sldId id="350" r:id="rId5"/>
    <p:sldId id="344" r:id="rId6"/>
    <p:sldId id="345" r:id="rId7"/>
    <p:sldId id="346" r:id="rId8"/>
    <p:sldId id="341" r:id="rId9"/>
    <p:sldId id="383" r:id="rId10"/>
    <p:sldId id="349" r:id="rId11"/>
    <p:sldId id="336" r:id="rId12"/>
    <p:sldId id="351" r:id="rId13"/>
    <p:sldId id="320" r:id="rId14"/>
    <p:sldId id="326" r:id="rId15"/>
    <p:sldId id="376" r:id="rId16"/>
    <p:sldId id="373" r:id="rId17"/>
    <p:sldId id="374" r:id="rId18"/>
    <p:sldId id="375" r:id="rId19"/>
    <p:sldId id="377" r:id="rId20"/>
    <p:sldId id="378" r:id="rId21"/>
    <p:sldId id="391" r:id="rId22"/>
    <p:sldId id="360" r:id="rId23"/>
    <p:sldId id="379" r:id="rId24"/>
    <p:sldId id="380" r:id="rId25"/>
    <p:sldId id="386" r:id="rId26"/>
    <p:sldId id="385" r:id="rId27"/>
    <p:sldId id="358" r:id="rId28"/>
    <p:sldId id="388" r:id="rId29"/>
    <p:sldId id="389" r:id="rId30"/>
    <p:sldId id="392" r:id="rId31"/>
    <p:sldId id="366" r:id="rId32"/>
    <p:sldId id="333" r:id="rId33"/>
    <p:sldId id="372" r:id="rId34"/>
    <p:sldId id="362" r:id="rId35"/>
    <p:sldId id="370" r:id="rId36"/>
    <p:sldId id="363" r:id="rId37"/>
    <p:sldId id="371" r:id="rId38"/>
    <p:sldId id="369" r:id="rId39"/>
    <p:sldId id="382" r:id="rId40"/>
    <p:sldId id="368" r:id="rId41"/>
    <p:sldId id="365" r:id="rId42"/>
    <p:sldId id="367" r:id="rId43"/>
    <p:sldId id="338" r:id="rId44"/>
    <p:sldId id="393" r:id="rId45"/>
    <p:sldId id="381" r:id="rId46"/>
    <p:sldId id="260" r:id="rId4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von Greyson" initials="DG" lastIdx="7" clrIdx="0"/>
  <p:cmAuthor id="1" name="Wes O'Seadna" initials="WO" lastIdx="10" clrIdx="1">
    <p:extLst>
      <p:ext uri="{19B8F6BF-5375-455C-9EA6-DF929625EA0E}">
        <p15:presenceInfo xmlns:p15="http://schemas.microsoft.com/office/powerpoint/2012/main" userId="Wes O'Seadna" providerId="None"/>
      </p:ext>
    </p:extLst>
  </p:cmAuthor>
  <p:cmAuthor id="2" name="Sarah Cohen" initials="SC" lastIdx="9" clrIdx="2">
    <p:extLst>
      <p:ext uri="{19B8F6BF-5375-455C-9EA6-DF929625EA0E}">
        <p15:presenceInfo xmlns:p15="http://schemas.microsoft.com/office/powerpoint/2012/main" userId="S-1-5-21-1644785158-4065938388-3904841510-24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FFD"/>
    <a:srgbClr val="0B1934"/>
    <a:srgbClr val="253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02" autoAdjust="0"/>
    <p:restoredTop sz="81361" autoAdjust="0"/>
  </p:normalViewPr>
  <p:slideViewPr>
    <p:cSldViewPr>
      <p:cViewPr varScale="1">
        <p:scale>
          <a:sx n="59" d="100"/>
          <a:sy n="59" d="100"/>
        </p:scale>
        <p:origin x="1762" y="58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C49EBB-297D-4159-B609-DF1D17B44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3194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10F67A-61C6-47B2-9AE5-DA734A7D80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0856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42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10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2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92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45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3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24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367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243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53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136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706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2"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2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A4D2F-CCB0-4554-9286-4AD5A2A2F52D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152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86E29-5B3E-46BE-AAE7-C9F3A8C9A29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53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0F67A-61C6-47B2-9AE5-DA734A7D808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1646242"/>
            <a:ext cx="9147175" cy="21224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6" y="514004"/>
            <a:ext cx="17462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15" y="492404"/>
            <a:ext cx="18637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01593" y="6481765"/>
            <a:ext cx="27408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600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www.nwcphp.org/hot-topics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474720" y="1794117"/>
            <a:ext cx="5486400" cy="1826736"/>
          </a:xfrm>
        </p:spPr>
        <p:txBody>
          <a:bodyPr>
            <a:normAutofit/>
          </a:bodyPr>
          <a:lstStyle>
            <a:lvl1pPr>
              <a:defRPr sz="3600" b="1" i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3264" y="4297680"/>
            <a:ext cx="5943600" cy="182880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presenter name and title</a:t>
            </a:r>
          </a:p>
        </p:txBody>
      </p:sp>
      <p:cxnSp>
        <p:nvCxnSpPr>
          <p:cNvPr id="12" name="Straight Connector 11"/>
          <p:cNvCxnSpPr>
            <a:stCxn id="9" idx="1"/>
          </p:cNvCxnSpPr>
          <p:nvPr/>
        </p:nvCxnSpPr>
        <p:spPr>
          <a:xfrm flipH="1">
            <a:off x="2" y="6651042"/>
            <a:ext cx="3201591" cy="13105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942325" y="6644489"/>
            <a:ext cx="3201591" cy="13105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6858000" y="4297680"/>
            <a:ext cx="1828800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Click icon to place presenter organization logo here</a:t>
            </a:r>
            <a:endParaRPr lang="en-US" dirty="0"/>
          </a:p>
        </p:txBody>
      </p:sp>
      <p:sp>
        <p:nvSpPr>
          <p:cNvPr id="16" name="Espace réservé pour une image  2"/>
          <p:cNvSpPr>
            <a:spLocks noGrp="1"/>
          </p:cNvSpPr>
          <p:nvPr>
            <p:ph type="pic" idx="10" hasCustomPrompt="1"/>
          </p:nvPr>
        </p:nvSpPr>
        <p:spPr>
          <a:xfrm>
            <a:off x="0" y="1648707"/>
            <a:ext cx="3200400" cy="21200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aseline="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fr-FR" noProof="0" dirty="0" smtClean="0"/>
              <a:t>NWCPHP </a:t>
            </a:r>
            <a:r>
              <a:rPr lang="fr-FR" noProof="0" dirty="0" err="1" smtClean="0"/>
              <a:t>will</a:t>
            </a:r>
            <a:r>
              <a:rPr lang="fr-FR" noProof="0" dirty="0" smtClean="0"/>
              <a:t> </a:t>
            </a:r>
            <a:r>
              <a:rPr lang="fr-FR" noProof="0" dirty="0" err="1" smtClean="0"/>
              <a:t>add</a:t>
            </a:r>
            <a:r>
              <a:rPr lang="fr-FR" noProof="0" dirty="0" smtClean="0"/>
              <a:t> marketing image </a:t>
            </a:r>
            <a:r>
              <a:rPr lang="fr-FR" noProof="0" dirty="0" err="1" smtClean="0"/>
              <a:t>here</a:t>
            </a:r>
            <a:r>
              <a:rPr lang="fr-FR" noProof="0" dirty="0" smtClean="0"/>
              <a:t> </a:t>
            </a:r>
            <a:r>
              <a:rPr lang="fr-FR" noProof="0" dirty="0" err="1" smtClean="0"/>
              <a:t>later</a:t>
            </a:r>
            <a:endParaRPr lang="fr-FR" noProof="0" dirty="0" smtClean="0"/>
          </a:p>
        </p:txBody>
      </p:sp>
    </p:spTree>
    <p:extLst>
      <p:ext uri="{BB962C8B-B14F-4D97-AF65-F5344CB8AC3E}">
        <p14:creationId xmlns:p14="http://schemas.microsoft.com/office/powerpoint/2010/main" val="53090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</p:spPr>
        <p:txBody>
          <a:bodyPr lIns="365760" rIns="365760" anchor="ctr">
            <a:normAutofit/>
          </a:bodyPr>
          <a:lstStyle>
            <a:lvl1pPr algn="ctr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38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0"/>
            <a:ext cx="35790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15" y="457200"/>
            <a:ext cx="278633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5834" y="987426"/>
            <a:ext cx="4624701" cy="50627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15" y="2238546"/>
            <a:ext cx="278633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817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35790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96815" y="457200"/>
            <a:ext cx="278633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15" y="2238546"/>
            <a:ext cx="278633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9938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</p:spPr>
        <p:txBody>
          <a:bodyPr lIns="365760" rIns="365760" anchor="ctr">
            <a:normAutofit/>
          </a:bodyPr>
          <a:lstStyle>
            <a:lvl1pPr algn="ctr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4360" y="1463040"/>
            <a:ext cx="7955280" cy="48463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20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</p:spPr>
        <p:txBody>
          <a:bodyPr lIns="365760" rIns="365760" anchor="ctr">
            <a:normAutofit/>
          </a:bodyPr>
          <a:lstStyle>
            <a:lvl1pPr algn="ctr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1011" y="1463040"/>
            <a:ext cx="3647405" cy="48463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765585" y="1463040"/>
            <a:ext cx="3647405" cy="48463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68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30997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254908"/>
            <a:ext cx="3868340" cy="41113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30997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254908"/>
            <a:ext cx="3887391" cy="41113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</p:spPr>
        <p:txBody>
          <a:bodyPr lIns="365760" rIns="365760" anchor="ctr">
            <a:normAutofit/>
          </a:bodyPr>
          <a:lstStyle>
            <a:lvl1pPr algn="ctr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668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</p:spPr>
        <p:txBody>
          <a:bodyPr lIns="365760" rIns="365760" anchor="ctr">
            <a:normAutofit/>
          </a:bodyPr>
          <a:lstStyle>
            <a:lvl1pPr algn="ctr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55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0"/>
            <a:ext cx="357901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15" y="457200"/>
            <a:ext cx="278633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5834" y="987426"/>
            <a:ext cx="4624701" cy="50627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15" y="2238546"/>
            <a:ext cx="278633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557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357901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96815" y="457200"/>
            <a:ext cx="278633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15" y="2238546"/>
            <a:ext cx="278633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0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</p:spPr>
        <p:txBody>
          <a:bodyPr lIns="365760" rIns="365760" anchor="ctr">
            <a:normAutofit/>
          </a:bodyPr>
          <a:lstStyle>
            <a:lvl1pPr algn="ctr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4360" y="1463040"/>
            <a:ext cx="7955280" cy="48463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076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62025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2576871" y="211898"/>
            <a:ext cx="3990260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000" dirty="0" smtClean="0">
                <a:solidFill>
                  <a:schemeClr val="accent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Presentation Overview</a:t>
            </a:r>
            <a:endParaRPr lang="en-US" sz="3000" dirty="0">
              <a:solidFill>
                <a:schemeClr val="accent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7972" y="967493"/>
            <a:ext cx="8948057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629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</p:spPr>
        <p:txBody>
          <a:bodyPr lIns="365760" rIns="365760" anchor="ctr">
            <a:normAutofit/>
          </a:bodyPr>
          <a:lstStyle>
            <a:lvl1pPr algn="ctr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1011" y="1463040"/>
            <a:ext cx="3647405" cy="48463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765585" y="1463040"/>
            <a:ext cx="3647405" cy="48463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9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30997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254908"/>
            <a:ext cx="3868340" cy="41113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30997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254908"/>
            <a:ext cx="3887391" cy="41113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</p:spPr>
        <p:txBody>
          <a:bodyPr lIns="365760" rIns="365760" anchor="ctr">
            <a:normAutofit/>
          </a:bodyPr>
          <a:lstStyle>
            <a:lvl1pPr algn="ctr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55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</p:spPr>
        <p:txBody>
          <a:bodyPr lIns="365760" rIns="365760" anchor="ctr">
            <a:normAutofit/>
          </a:bodyPr>
          <a:lstStyle>
            <a:lvl1pPr algn="ctr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012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0"/>
            <a:ext cx="357901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15" y="457200"/>
            <a:ext cx="278633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5834" y="987426"/>
            <a:ext cx="4624701" cy="50627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15" y="2238546"/>
            <a:ext cx="278633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52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357901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96815" y="457200"/>
            <a:ext cx="278633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15" y="2238546"/>
            <a:ext cx="278633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1270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</p:spPr>
        <p:txBody>
          <a:bodyPr lIns="365760" rIns="365760" anchor="ctr">
            <a:normAutofit/>
          </a:bodyPr>
          <a:lstStyle>
            <a:lvl1pPr algn="ctr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4360" y="1463040"/>
            <a:ext cx="7955280" cy="48463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69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</p:spPr>
        <p:txBody>
          <a:bodyPr lIns="365760" rIns="365760" anchor="ctr">
            <a:normAutofit/>
          </a:bodyPr>
          <a:lstStyle>
            <a:lvl1pPr algn="ctr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1011" y="1463040"/>
            <a:ext cx="3647405" cy="48463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765585" y="1463040"/>
            <a:ext cx="3647405" cy="48463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788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30997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254908"/>
            <a:ext cx="3868340" cy="41113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30997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254908"/>
            <a:ext cx="3887391" cy="41113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</p:spPr>
        <p:txBody>
          <a:bodyPr lIns="365760" rIns="365760" anchor="ctr">
            <a:normAutofit/>
          </a:bodyPr>
          <a:lstStyle>
            <a:lvl1pPr algn="ctr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361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</p:spPr>
        <p:txBody>
          <a:bodyPr lIns="365760" rIns="365760" anchor="ctr">
            <a:normAutofit/>
          </a:bodyPr>
          <a:lstStyle>
            <a:lvl1pPr algn="ctr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165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0"/>
            <a:ext cx="35790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15" y="457200"/>
            <a:ext cx="278633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5834" y="987426"/>
            <a:ext cx="4624701" cy="50627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15" y="2238546"/>
            <a:ext cx="278633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1801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r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92608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2925763" y="0"/>
            <a:ext cx="6218237" cy="68580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Click icon to place image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763679" y="6546907"/>
            <a:ext cx="2241550" cy="173067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800" baseline="0"/>
            </a:lvl1pPr>
          </a:lstStyle>
          <a:p>
            <a:pPr lvl="0"/>
            <a:r>
              <a:rPr lang="en-US" sz="1000" dirty="0" smtClean="0"/>
              <a:t>Photo credit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20040" y="302678"/>
            <a:ext cx="2286000" cy="52181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6150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35790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96815" y="457200"/>
            <a:ext cx="278633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15" y="2238546"/>
            <a:ext cx="278633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1377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ll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962025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382275" y="211898"/>
            <a:ext cx="4379469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000" dirty="0" smtClean="0">
                <a:solidFill>
                  <a:schemeClr val="accent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Questions for the Viewer</a:t>
            </a:r>
            <a:endParaRPr lang="en-US" sz="3000" dirty="0">
              <a:solidFill>
                <a:schemeClr val="accent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7972" y="962025"/>
            <a:ext cx="8948057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85800" y="1225541"/>
            <a:ext cx="7772400" cy="4299206"/>
          </a:xfrm>
        </p:spPr>
        <p:txBody>
          <a:bodyPr/>
          <a:lstStyle>
            <a:lvl1pPr marL="0" indent="0" algn="ctr">
              <a:buNone/>
              <a:defRPr sz="2400" i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Oval 8"/>
          <p:cNvSpPr/>
          <p:nvPr/>
        </p:nvSpPr>
        <p:spPr>
          <a:xfrm>
            <a:off x="4450326" y="840351"/>
            <a:ext cx="243348" cy="24334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25165" y="816637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?</a:t>
            </a:r>
            <a:endParaRPr lang="en-US" sz="1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85800" y="2743200"/>
            <a:ext cx="7772400" cy="3657600"/>
          </a:xfrm>
        </p:spPr>
        <p:txBody>
          <a:bodyPr anchor="ctr">
            <a:normAutofit/>
          </a:bodyPr>
          <a:lstStyle>
            <a:lvl1pPr marL="457200" indent="-457200">
              <a:lnSpc>
                <a:spcPct val="100000"/>
              </a:lnSpc>
              <a:spcBef>
                <a:spcPts val="1800"/>
              </a:spcBef>
              <a:buClr>
                <a:schemeClr val="accent5"/>
              </a:buClr>
              <a:buFont typeface="+mj-lt"/>
              <a:buAutoNum type="alphaUcPeriod"/>
              <a:defRPr sz="1600"/>
            </a:lvl1pPr>
            <a:lvl2pPr marL="457200" indent="-457200">
              <a:lnSpc>
                <a:spcPct val="100000"/>
              </a:lnSpc>
              <a:spcBef>
                <a:spcPts val="1800"/>
              </a:spcBef>
              <a:buClr>
                <a:schemeClr val="accent5"/>
              </a:buClr>
              <a:buFont typeface="+mj-lt"/>
              <a:buAutoNum type="alphaUcPeriod"/>
              <a:defRPr sz="1600"/>
            </a:lvl2pPr>
            <a:lvl3pPr marL="457200" indent="-457200">
              <a:lnSpc>
                <a:spcPct val="100000"/>
              </a:lnSpc>
              <a:spcBef>
                <a:spcPts val="1800"/>
              </a:spcBef>
              <a:buClr>
                <a:schemeClr val="accent5"/>
              </a:buClr>
              <a:buFont typeface="+mj-lt"/>
              <a:buAutoNum type="alphaUcPeriod"/>
              <a:defRPr sz="1600"/>
            </a:lvl3pPr>
            <a:lvl4pPr marL="457200" indent="-457200">
              <a:lnSpc>
                <a:spcPct val="100000"/>
              </a:lnSpc>
              <a:spcBef>
                <a:spcPts val="1800"/>
              </a:spcBef>
              <a:buClr>
                <a:schemeClr val="accent5"/>
              </a:buClr>
              <a:buFont typeface="+mj-lt"/>
              <a:buAutoNum type="alphaUcPeriod"/>
              <a:defRPr sz="1600"/>
            </a:lvl4pPr>
            <a:lvl5pPr marL="457200" indent="-457200">
              <a:lnSpc>
                <a:spcPct val="100000"/>
              </a:lnSpc>
              <a:spcBef>
                <a:spcPts val="1800"/>
              </a:spcBef>
              <a:buClr>
                <a:schemeClr val="accent5"/>
              </a:buClr>
              <a:buFont typeface="+mj-lt"/>
              <a:buAutoNum type="alphaUcPeriod"/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8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0550" y="2723454"/>
            <a:ext cx="8833449" cy="4134545"/>
          </a:xfrm>
          <a:prstGeom prst="rect">
            <a:avLst/>
          </a:prstGeom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43130" y="851519"/>
            <a:ext cx="297303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27838" y="851519"/>
            <a:ext cx="297303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8186" y="453685"/>
            <a:ext cx="30476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solidFill>
                  <a:schemeClr val="tx2"/>
                </a:solidFill>
              </a:rPr>
              <a:t>Questions?</a:t>
            </a:r>
            <a:endParaRPr lang="en-US" sz="44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32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s &amp; 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228600"/>
            <a:ext cx="8046720" cy="548640"/>
          </a:xfrm>
        </p:spPr>
        <p:txBody>
          <a:bodyPr anchor="t">
            <a:normAutofit/>
          </a:bodyPr>
          <a:lstStyle>
            <a:lvl1pPr algn="ctr">
              <a:defRPr sz="3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389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605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F78D-FB97-4987-8C65-DDAC33C53CEF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D9905-DEA5-4748-B8B2-736D41CAF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87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F78D-FB97-4987-8C65-DDAC33C53CEF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D9905-DEA5-4748-B8B2-736D41CAF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0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ro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926080" cy="685800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2925763" y="0"/>
            <a:ext cx="6218237" cy="68580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Click icon to place image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763679" y="6546907"/>
            <a:ext cx="2241550" cy="173067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800" baseline="0"/>
            </a:lvl1pPr>
          </a:lstStyle>
          <a:p>
            <a:pPr lvl="0"/>
            <a:r>
              <a:rPr lang="en-US" sz="1000" dirty="0" smtClean="0"/>
              <a:t>Photo credit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20040" y="302678"/>
            <a:ext cx="2286000" cy="52181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424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r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926080" cy="6858000"/>
          </a:xfrm>
          <a:prstGeom prst="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2925763" y="0"/>
            <a:ext cx="6218237" cy="68580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Click icon to place image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763679" y="6546907"/>
            <a:ext cx="2241550" cy="173067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800" baseline="0"/>
            </a:lvl1pPr>
          </a:lstStyle>
          <a:p>
            <a:pPr lvl="0"/>
            <a:r>
              <a:rPr lang="en-US" sz="1000" dirty="0" smtClean="0"/>
              <a:t>Photo credit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20040" y="302678"/>
            <a:ext cx="2286000" cy="52181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491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ro - 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926080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62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2925763" y="0"/>
            <a:ext cx="6218237" cy="68580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Click icon to place image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763679" y="6546907"/>
            <a:ext cx="2241550" cy="173067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800" baseline="0"/>
            </a:lvl1pPr>
          </a:lstStyle>
          <a:p>
            <a:pPr lvl="0"/>
            <a:r>
              <a:rPr lang="en-US" sz="1000" dirty="0" smtClean="0"/>
              <a:t>Photo credit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20040" y="302678"/>
            <a:ext cx="2286000" cy="52181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4419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</p:spPr>
        <p:txBody>
          <a:bodyPr lIns="365760" rIns="365760" anchor="ctr">
            <a:normAutofit/>
          </a:bodyPr>
          <a:lstStyle>
            <a:lvl1pPr algn="ctr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4360" y="1463040"/>
            <a:ext cx="7955280" cy="48463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466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</p:spPr>
        <p:txBody>
          <a:bodyPr lIns="365760" rIns="365760" anchor="ctr">
            <a:normAutofit/>
          </a:bodyPr>
          <a:lstStyle>
            <a:lvl1pPr algn="ctr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1011" y="1463040"/>
            <a:ext cx="3647405" cy="48463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765585" y="1463040"/>
            <a:ext cx="3647405" cy="48463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5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009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30997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254908"/>
            <a:ext cx="3868340" cy="41113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30997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254908"/>
            <a:ext cx="3887391" cy="41113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</p:spPr>
        <p:txBody>
          <a:bodyPr lIns="365760" rIns="365760" anchor="ctr">
            <a:normAutofit/>
          </a:bodyPr>
          <a:lstStyle>
            <a:lvl1pPr algn="ctr">
              <a:defRPr sz="3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13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1866900"/>
            <a:ext cx="9144000" cy="186690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accent6"/>
                </a:solidFill>
              </a:rPr>
              <a:t>Communications </a:t>
            </a:r>
            <a:r>
              <a:rPr lang="en-US" sz="4200" b="1" dirty="0" smtClean="0">
                <a:solidFill>
                  <a:schemeClr val="accent6"/>
                </a:solidFill>
              </a:rPr>
              <a:t/>
            </a:r>
            <a:br>
              <a:rPr lang="en-US" sz="4200" b="1" dirty="0" smtClean="0">
                <a:solidFill>
                  <a:schemeClr val="accent6"/>
                </a:solidFill>
              </a:rPr>
            </a:br>
            <a:r>
              <a:rPr lang="en-US" sz="4200" b="1" dirty="0" smtClean="0">
                <a:solidFill>
                  <a:schemeClr val="accent6"/>
                </a:solidFill>
              </a:rPr>
              <a:t>to </a:t>
            </a:r>
            <a:r>
              <a:rPr lang="en-US" sz="4200" b="1" dirty="0">
                <a:solidFill>
                  <a:schemeClr val="accent6"/>
                </a:solidFill>
              </a:rPr>
              <a:t>Build </a:t>
            </a:r>
            <a:r>
              <a:rPr lang="en-US" sz="4200" b="1" dirty="0" smtClean="0">
                <a:solidFill>
                  <a:schemeClr val="accent6"/>
                </a:solidFill>
              </a:rPr>
              <a:t>Vaccine </a:t>
            </a:r>
            <a:r>
              <a:rPr lang="en-US" sz="4200" b="1" dirty="0">
                <a:solidFill>
                  <a:schemeClr val="accent6"/>
                </a:solidFill>
              </a:rPr>
              <a:t>Confidence </a:t>
            </a:r>
            <a:r>
              <a:rPr lang="en-US" sz="4200" b="1" dirty="0" smtClean="0">
                <a:solidFill>
                  <a:schemeClr val="accent6"/>
                </a:solidFill>
              </a:rPr>
              <a:t/>
            </a:r>
            <a:br>
              <a:rPr lang="en-US" sz="4200" b="1" dirty="0" smtClean="0">
                <a:solidFill>
                  <a:schemeClr val="accent6"/>
                </a:solidFill>
              </a:rPr>
            </a:br>
            <a:r>
              <a:rPr lang="en-US" sz="4200" b="1" dirty="0" smtClean="0">
                <a:solidFill>
                  <a:schemeClr val="accent6"/>
                </a:solidFill>
              </a:rPr>
              <a:t>in </a:t>
            </a:r>
            <a:r>
              <a:rPr lang="en-US" sz="4200" b="1" dirty="0">
                <a:solidFill>
                  <a:schemeClr val="accent6"/>
                </a:solidFill>
              </a:rPr>
              <a:t>Communities </a:t>
            </a:r>
          </a:p>
        </p:txBody>
      </p:sp>
      <p:pic>
        <p:nvPicPr>
          <p:cNvPr id="14" name="Picture 2" descr="C:\Users\dgreyson\Documents\Hot Topics\draft materials\UMass Wordmark Horizontal (CMYK-coated)8wide@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6096000"/>
            <a:ext cx="4038600" cy="50482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28600" y="4724400"/>
            <a:ext cx="5638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Devon Greyson, PhD MLIS </a:t>
            </a:r>
          </a:p>
          <a:p>
            <a:r>
              <a:rPr lang="en-US" sz="2400" dirty="0"/>
              <a:t>Assistant </a:t>
            </a:r>
            <a:r>
              <a:rPr lang="en-US" sz="2400" dirty="0" smtClean="0"/>
              <a:t>Professor</a:t>
            </a:r>
          </a:p>
          <a:p>
            <a:r>
              <a:rPr lang="en-US" sz="2400" dirty="0" smtClean="0"/>
              <a:t>University of Massachusetts</a:t>
            </a:r>
            <a:endParaRPr lang="en-US" sz="2400" dirty="0"/>
          </a:p>
          <a:p>
            <a:r>
              <a:rPr lang="en-US" sz="2400" dirty="0" smtClean="0"/>
              <a:t>dgreyson@umass.edu</a:t>
            </a:r>
            <a:endParaRPr lang="en-US" sz="2400" dirty="0"/>
          </a:p>
          <a:p>
            <a:r>
              <a:rPr lang="en-US" sz="2400" dirty="0"/>
              <a:t>@</a:t>
            </a:r>
            <a:r>
              <a:rPr lang="en-US" sz="2400" dirty="0" err="1"/>
              <a:t>DevonGreyson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849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</a:t>
            </a:r>
            <a:r>
              <a:rPr lang="en-CA" dirty="0" smtClean="0"/>
              <a:t>he Reality: Not All Hesitancy Is The Same</a:t>
            </a:r>
            <a:endParaRPr lang="en-CA" dirty="0"/>
          </a:p>
        </p:txBody>
      </p:sp>
      <p:pic>
        <p:nvPicPr>
          <p:cNvPr id="9" name="Picture 4" descr="Z:\Documents\Dlg17\photos\bigstock--146474348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/>
          <a:srcRect l="26009" r="1629" b="2233"/>
          <a:stretch/>
        </p:blipFill>
        <p:spPr bwMode="auto">
          <a:xfrm>
            <a:off x="0" y="914400"/>
            <a:ext cx="3044952" cy="2743200"/>
          </a:xfrm>
          <a:prstGeom prst="rect">
            <a:avLst/>
          </a:prstGeom>
          <a:noFill/>
        </p:spPr>
      </p:pic>
      <p:pic>
        <p:nvPicPr>
          <p:cNvPr id="3076" name="Picture 4" descr="C:\Users\dgreyson\Documents\Dlg17\photos\bigstock-Lifestyle-family-people-posing-61536713.jpg"/>
          <p:cNvPicPr>
            <a:picLocks noChangeAspect="1" noChangeArrowheads="1"/>
          </p:cNvPicPr>
          <p:nvPr/>
        </p:nvPicPr>
        <p:blipFill rotWithShape="1">
          <a:blip r:embed="rId4" cstate="print"/>
          <a:srcRect l="17289" t="1786" r="12359" b="3246"/>
          <a:stretch/>
        </p:blipFill>
        <p:spPr bwMode="auto">
          <a:xfrm>
            <a:off x="6099620" y="3657600"/>
            <a:ext cx="3044952" cy="2743200"/>
          </a:xfrm>
          <a:prstGeom prst="rect">
            <a:avLst/>
          </a:prstGeom>
          <a:noFill/>
        </p:spPr>
      </p:pic>
      <p:pic>
        <p:nvPicPr>
          <p:cNvPr id="3075" name="Picture 3" descr="C:\Users\dgreyson\Documents\Dlg17\photos\bigstock-Two-Young-Mothers-On-Sofa-At-H-91224266.jpg"/>
          <p:cNvPicPr>
            <a:picLocks noChangeAspect="1" noChangeArrowheads="1"/>
          </p:cNvPicPr>
          <p:nvPr/>
        </p:nvPicPr>
        <p:blipFill rotWithShape="1">
          <a:blip r:embed="rId5" cstate="print"/>
          <a:srcRect l="13333" r="12444"/>
          <a:stretch/>
        </p:blipFill>
        <p:spPr bwMode="auto">
          <a:xfrm>
            <a:off x="3046095" y="914401"/>
            <a:ext cx="3054096" cy="2743200"/>
          </a:xfrm>
          <a:prstGeom prst="rect">
            <a:avLst/>
          </a:prstGeom>
          <a:noFill/>
        </p:spPr>
      </p:pic>
      <p:pic>
        <p:nvPicPr>
          <p:cNvPr id="3074" name="Picture 2" descr="C:\Users\dgreyson\Documents\Dlg17\photos\bigstock-Selfie-106989878.jpg"/>
          <p:cNvPicPr>
            <a:picLocks noChangeAspect="1" noChangeArrowheads="1"/>
          </p:cNvPicPr>
          <p:nvPr/>
        </p:nvPicPr>
        <p:blipFill rotWithShape="1">
          <a:blip r:embed="rId6" cstate="print"/>
          <a:srcRect l="7757" r="18022"/>
          <a:stretch/>
        </p:blipFill>
        <p:spPr bwMode="auto">
          <a:xfrm>
            <a:off x="3044952" y="3657600"/>
            <a:ext cx="3054096" cy="2743200"/>
          </a:xfrm>
          <a:prstGeom prst="rect">
            <a:avLst/>
          </a:prstGeom>
          <a:noFill/>
        </p:spPr>
      </p:pic>
      <p:pic>
        <p:nvPicPr>
          <p:cNvPr id="3077" name="Picture 5" descr="C:\Users\dgreyson\Documents\Dlg17\photos\Preg Belly.jpg"/>
          <p:cNvPicPr>
            <a:picLocks noChangeAspect="1" noChangeArrowheads="1"/>
          </p:cNvPicPr>
          <p:nvPr/>
        </p:nvPicPr>
        <p:blipFill rotWithShape="1">
          <a:blip r:embed="rId7" cstate="print"/>
          <a:srcRect l="88" r="25880"/>
          <a:stretch/>
        </p:blipFill>
        <p:spPr bwMode="auto">
          <a:xfrm>
            <a:off x="6099620" y="914400"/>
            <a:ext cx="3044952" cy="27432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13000"/>
          <a:stretch/>
        </p:blipFill>
        <p:spPr bwMode="auto">
          <a:xfrm>
            <a:off x="0" y="3657600"/>
            <a:ext cx="3044952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2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Context Matters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531482"/>
            <a:ext cx="76200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accent4"/>
                </a:solidFill>
              </a:rPr>
              <a:t>Context matters: </a:t>
            </a:r>
            <a:r>
              <a:rPr lang="en-US" b="1" dirty="0" smtClean="0"/>
              <a:t>measuring implementation climate among individuals and groups</a:t>
            </a:r>
          </a:p>
          <a:p>
            <a:pPr>
              <a:spcAft>
                <a:spcPts val="600"/>
              </a:spcAft>
            </a:pPr>
            <a:r>
              <a:rPr lang="en-US" b="1" dirty="0"/>
              <a:t>	</a:t>
            </a:r>
            <a:r>
              <a:rPr lang="en-US" dirty="0" smtClean="0"/>
              <a:t>– Jacobs </a:t>
            </a:r>
            <a:r>
              <a:rPr lang="en-US" i="1" dirty="0" smtClean="0"/>
              <a:t>et al., Implementation Science, 2014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2888344"/>
            <a:ext cx="76200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accent4"/>
                </a:solidFill>
              </a:rPr>
              <a:t>Context matters: </a:t>
            </a:r>
            <a:r>
              <a:rPr lang="en-US" b="1" dirty="0" smtClean="0"/>
              <a:t>A community-based study of urban minority parents’ views on child health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	– </a:t>
            </a:r>
            <a:r>
              <a:rPr lang="en-US" dirty="0" err="1" smtClean="0"/>
              <a:t>Bolar</a:t>
            </a:r>
            <a:r>
              <a:rPr lang="en-US" dirty="0" smtClean="0"/>
              <a:t> </a:t>
            </a:r>
            <a:r>
              <a:rPr lang="en-US" i="1" dirty="0" smtClean="0"/>
              <a:t>et al., Journal of the Georgia Public Health Association, 2016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4245206"/>
            <a:ext cx="76200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accent4"/>
                </a:solidFill>
              </a:rPr>
              <a:t>Context matters </a:t>
            </a:r>
            <a:r>
              <a:rPr lang="en-US" b="1" dirty="0" smtClean="0"/>
              <a:t>in </a:t>
            </a:r>
            <a:r>
              <a:rPr lang="en-US" b="1" dirty="0" err="1" smtClean="0"/>
              <a:t>programme</a:t>
            </a:r>
            <a:r>
              <a:rPr lang="en-US" b="1" dirty="0" smtClean="0"/>
              <a:t> implementation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	– Clarke </a:t>
            </a:r>
            <a:r>
              <a:rPr lang="en-US" i="1" dirty="0" smtClean="0"/>
              <a:t>et al., Health Education, 2010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5325070"/>
            <a:ext cx="76200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/>
              <a:t>Exploring which </a:t>
            </a:r>
            <a:r>
              <a:rPr lang="en-US" b="1" dirty="0" smtClean="0">
                <a:solidFill>
                  <a:schemeClr val="accent4"/>
                </a:solidFill>
              </a:rPr>
              <a:t>context matters </a:t>
            </a:r>
            <a:r>
              <a:rPr lang="en-US" b="1" dirty="0" smtClean="0"/>
              <a:t>in the study of health inequities and their mitigation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	– Edwards &amp; Di Ruggiero,</a:t>
            </a:r>
            <a:r>
              <a:rPr lang="en-US" i="1" dirty="0" smtClean="0"/>
              <a:t> Scandinavian Journal of Public Health, 2011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702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7" b="14045"/>
          <a:stretch/>
        </p:blipFill>
        <p:spPr>
          <a:xfrm>
            <a:off x="0" y="1"/>
            <a:ext cx="9144000" cy="411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114800"/>
            <a:ext cx="9144000" cy="27432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5"/>
          <p:cNvSpPr txBox="1">
            <a:spLocks/>
          </p:cNvSpPr>
          <p:nvPr/>
        </p:nvSpPr>
        <p:spPr>
          <a:xfrm>
            <a:off x="266700" y="4267201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Understanding Hesitancy 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In Context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700" y="5638801"/>
            <a:ext cx="8610600" cy="106679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The British Columbia Studies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190"/>
          <p:cNvGrpSpPr/>
          <p:nvPr/>
        </p:nvGrpSpPr>
        <p:grpSpPr>
          <a:xfrm>
            <a:off x="0" y="914400"/>
            <a:ext cx="9144000" cy="5943601"/>
            <a:chOff x="0" y="914400"/>
            <a:chExt cx="9144000" cy="5943601"/>
          </a:xfrm>
        </p:grpSpPr>
        <p:sp>
          <p:nvSpPr>
            <p:cNvPr id="190" name="Rectangle 189"/>
            <p:cNvSpPr/>
            <p:nvPr/>
          </p:nvSpPr>
          <p:spPr>
            <a:xfrm>
              <a:off x="0" y="914400"/>
              <a:ext cx="9144000" cy="59436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2" name="Group 169"/>
            <p:cNvGrpSpPr>
              <a:grpSpLocks noChangeAspect="1"/>
            </p:cNvGrpSpPr>
            <p:nvPr/>
          </p:nvGrpSpPr>
          <p:grpSpPr bwMode="auto">
            <a:xfrm>
              <a:off x="0" y="919162"/>
              <a:ext cx="9139239" cy="5938839"/>
              <a:chOff x="3" y="576"/>
              <a:chExt cx="5757" cy="3741"/>
            </a:xfrm>
          </p:grpSpPr>
          <p:sp>
            <p:nvSpPr>
              <p:cNvPr id="223" name="AutoShape 168"/>
              <p:cNvSpPr>
                <a:spLocks noChangeAspect="1" noChangeArrowheads="1" noTextEdit="1"/>
              </p:cNvSpPr>
              <p:nvPr/>
            </p:nvSpPr>
            <p:spPr bwMode="auto">
              <a:xfrm>
                <a:off x="3" y="576"/>
                <a:ext cx="5757" cy="374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170"/>
              <p:cNvSpPr>
                <a:spLocks noEditPoints="1"/>
              </p:cNvSpPr>
              <p:nvPr/>
            </p:nvSpPr>
            <p:spPr bwMode="auto">
              <a:xfrm>
                <a:off x="2190" y="3140"/>
                <a:ext cx="1369" cy="693"/>
              </a:xfrm>
              <a:custGeom>
                <a:avLst/>
                <a:gdLst>
                  <a:gd name="T0" fmla="*/ 410 w 1369"/>
                  <a:gd name="T1" fmla="*/ 42 h 693"/>
                  <a:gd name="T2" fmla="*/ 430 w 1369"/>
                  <a:gd name="T3" fmla="*/ 66 h 693"/>
                  <a:gd name="T4" fmla="*/ 392 w 1369"/>
                  <a:gd name="T5" fmla="*/ 104 h 693"/>
                  <a:gd name="T6" fmla="*/ 412 w 1369"/>
                  <a:gd name="T7" fmla="*/ 128 h 693"/>
                  <a:gd name="T8" fmla="*/ 392 w 1369"/>
                  <a:gd name="T9" fmla="*/ 170 h 693"/>
                  <a:gd name="T10" fmla="*/ 414 w 1369"/>
                  <a:gd name="T11" fmla="*/ 170 h 693"/>
                  <a:gd name="T12" fmla="*/ 406 w 1369"/>
                  <a:gd name="T13" fmla="*/ 224 h 693"/>
                  <a:gd name="T14" fmla="*/ 374 w 1369"/>
                  <a:gd name="T15" fmla="*/ 274 h 693"/>
                  <a:gd name="T16" fmla="*/ 350 w 1369"/>
                  <a:gd name="T17" fmla="*/ 344 h 693"/>
                  <a:gd name="T18" fmla="*/ 288 w 1369"/>
                  <a:gd name="T19" fmla="*/ 384 h 693"/>
                  <a:gd name="T20" fmla="*/ 254 w 1369"/>
                  <a:gd name="T21" fmla="*/ 358 h 693"/>
                  <a:gd name="T22" fmla="*/ 298 w 1369"/>
                  <a:gd name="T23" fmla="*/ 346 h 693"/>
                  <a:gd name="T24" fmla="*/ 336 w 1369"/>
                  <a:gd name="T25" fmla="*/ 312 h 693"/>
                  <a:gd name="T26" fmla="*/ 340 w 1369"/>
                  <a:gd name="T27" fmla="*/ 266 h 693"/>
                  <a:gd name="T28" fmla="*/ 362 w 1369"/>
                  <a:gd name="T29" fmla="*/ 220 h 693"/>
                  <a:gd name="T30" fmla="*/ 286 w 1369"/>
                  <a:gd name="T31" fmla="*/ 284 h 693"/>
                  <a:gd name="T32" fmla="*/ 272 w 1369"/>
                  <a:gd name="T33" fmla="*/ 322 h 693"/>
                  <a:gd name="T34" fmla="*/ 238 w 1369"/>
                  <a:gd name="T35" fmla="*/ 318 h 693"/>
                  <a:gd name="T36" fmla="*/ 350 w 1369"/>
                  <a:gd name="T37" fmla="*/ 228 h 693"/>
                  <a:gd name="T38" fmla="*/ 330 w 1369"/>
                  <a:gd name="T39" fmla="*/ 186 h 693"/>
                  <a:gd name="T40" fmla="*/ 266 w 1369"/>
                  <a:gd name="T41" fmla="*/ 178 h 693"/>
                  <a:gd name="T42" fmla="*/ 52 w 1369"/>
                  <a:gd name="T43" fmla="*/ 128 h 693"/>
                  <a:gd name="T44" fmla="*/ 38 w 1369"/>
                  <a:gd name="T45" fmla="*/ 248 h 693"/>
                  <a:gd name="T46" fmla="*/ 34 w 1369"/>
                  <a:gd name="T47" fmla="*/ 416 h 693"/>
                  <a:gd name="T48" fmla="*/ 32 w 1369"/>
                  <a:gd name="T49" fmla="*/ 436 h 693"/>
                  <a:gd name="T50" fmla="*/ 26 w 1369"/>
                  <a:gd name="T51" fmla="*/ 506 h 693"/>
                  <a:gd name="T52" fmla="*/ 28 w 1369"/>
                  <a:gd name="T53" fmla="*/ 555 h 693"/>
                  <a:gd name="T54" fmla="*/ 132 w 1369"/>
                  <a:gd name="T55" fmla="*/ 577 h 693"/>
                  <a:gd name="T56" fmla="*/ 190 w 1369"/>
                  <a:gd name="T57" fmla="*/ 661 h 693"/>
                  <a:gd name="T58" fmla="*/ 282 w 1369"/>
                  <a:gd name="T59" fmla="*/ 693 h 693"/>
                  <a:gd name="T60" fmla="*/ 452 w 1369"/>
                  <a:gd name="T61" fmla="*/ 683 h 693"/>
                  <a:gd name="T62" fmla="*/ 767 w 1369"/>
                  <a:gd name="T63" fmla="*/ 623 h 693"/>
                  <a:gd name="T64" fmla="*/ 935 w 1369"/>
                  <a:gd name="T65" fmla="*/ 609 h 693"/>
                  <a:gd name="T66" fmla="*/ 1205 w 1369"/>
                  <a:gd name="T67" fmla="*/ 609 h 693"/>
                  <a:gd name="T68" fmla="*/ 1203 w 1369"/>
                  <a:gd name="T69" fmla="*/ 530 h 693"/>
                  <a:gd name="T70" fmla="*/ 1245 w 1369"/>
                  <a:gd name="T71" fmla="*/ 392 h 693"/>
                  <a:gd name="T72" fmla="*/ 1305 w 1369"/>
                  <a:gd name="T73" fmla="*/ 196 h 693"/>
                  <a:gd name="T74" fmla="*/ 1369 w 1369"/>
                  <a:gd name="T75" fmla="*/ 0 h 693"/>
                  <a:gd name="T76" fmla="*/ 364 w 1369"/>
                  <a:gd name="T77" fmla="*/ 2 h 693"/>
                  <a:gd name="T78" fmla="*/ 386 w 1369"/>
                  <a:gd name="T79" fmla="*/ 70 h 693"/>
                  <a:gd name="T80" fmla="*/ 348 w 1369"/>
                  <a:gd name="T81" fmla="*/ 76 h 693"/>
                  <a:gd name="T82" fmla="*/ 326 w 1369"/>
                  <a:gd name="T83" fmla="*/ 78 h 693"/>
                  <a:gd name="T84" fmla="*/ 336 w 1369"/>
                  <a:gd name="T85" fmla="*/ 108 h 693"/>
                  <a:gd name="T86" fmla="*/ 360 w 1369"/>
                  <a:gd name="T87" fmla="*/ 92 h 693"/>
                  <a:gd name="T88" fmla="*/ 368 w 1369"/>
                  <a:gd name="T89" fmla="*/ 172 h 693"/>
                  <a:gd name="T90" fmla="*/ 384 w 1369"/>
                  <a:gd name="T91" fmla="*/ 208 h 693"/>
                  <a:gd name="T92" fmla="*/ 406 w 1369"/>
                  <a:gd name="T93" fmla="*/ 206 h 693"/>
                  <a:gd name="T94" fmla="*/ 368 w 1369"/>
                  <a:gd name="T95" fmla="*/ 156 h 693"/>
                  <a:gd name="T96" fmla="*/ 390 w 1369"/>
                  <a:gd name="T97" fmla="*/ 126 h 693"/>
                  <a:gd name="T98" fmla="*/ 368 w 1369"/>
                  <a:gd name="T99" fmla="*/ 172 h 693"/>
                  <a:gd name="T100" fmla="*/ 356 w 1369"/>
                  <a:gd name="T101" fmla="*/ 286 h 693"/>
                  <a:gd name="T102" fmla="*/ 342 w 1369"/>
                  <a:gd name="T103" fmla="*/ 322 h 693"/>
                  <a:gd name="T104" fmla="*/ 358 w 1369"/>
                  <a:gd name="T105" fmla="*/ 332 h 693"/>
                  <a:gd name="T106" fmla="*/ 264 w 1369"/>
                  <a:gd name="T107" fmla="*/ 370 h 693"/>
                  <a:gd name="T108" fmla="*/ 262 w 1369"/>
                  <a:gd name="T109" fmla="*/ 362 h 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69" h="693">
                    <a:moveTo>
                      <a:pt x="1067" y="0"/>
                    </a:moveTo>
                    <a:lnTo>
                      <a:pt x="995" y="0"/>
                    </a:lnTo>
                    <a:lnTo>
                      <a:pt x="923" y="0"/>
                    </a:lnTo>
                    <a:lnTo>
                      <a:pt x="408" y="2"/>
                    </a:lnTo>
                    <a:lnTo>
                      <a:pt x="408" y="30"/>
                    </a:lnTo>
                    <a:lnTo>
                      <a:pt x="410" y="42"/>
                    </a:lnTo>
                    <a:lnTo>
                      <a:pt x="414" y="48"/>
                    </a:lnTo>
                    <a:lnTo>
                      <a:pt x="424" y="48"/>
                    </a:lnTo>
                    <a:lnTo>
                      <a:pt x="428" y="44"/>
                    </a:lnTo>
                    <a:lnTo>
                      <a:pt x="430" y="44"/>
                    </a:lnTo>
                    <a:lnTo>
                      <a:pt x="432" y="48"/>
                    </a:lnTo>
                    <a:lnTo>
                      <a:pt x="430" y="66"/>
                    </a:lnTo>
                    <a:lnTo>
                      <a:pt x="422" y="90"/>
                    </a:lnTo>
                    <a:lnTo>
                      <a:pt x="422" y="94"/>
                    </a:lnTo>
                    <a:lnTo>
                      <a:pt x="420" y="100"/>
                    </a:lnTo>
                    <a:lnTo>
                      <a:pt x="412" y="104"/>
                    </a:lnTo>
                    <a:lnTo>
                      <a:pt x="398" y="102"/>
                    </a:lnTo>
                    <a:lnTo>
                      <a:pt x="392" y="104"/>
                    </a:lnTo>
                    <a:lnTo>
                      <a:pt x="390" y="108"/>
                    </a:lnTo>
                    <a:lnTo>
                      <a:pt x="388" y="112"/>
                    </a:lnTo>
                    <a:lnTo>
                      <a:pt x="392" y="116"/>
                    </a:lnTo>
                    <a:lnTo>
                      <a:pt x="400" y="116"/>
                    </a:lnTo>
                    <a:lnTo>
                      <a:pt x="406" y="120"/>
                    </a:lnTo>
                    <a:lnTo>
                      <a:pt x="412" y="128"/>
                    </a:lnTo>
                    <a:lnTo>
                      <a:pt x="420" y="144"/>
                    </a:lnTo>
                    <a:lnTo>
                      <a:pt x="420" y="148"/>
                    </a:lnTo>
                    <a:lnTo>
                      <a:pt x="408" y="150"/>
                    </a:lnTo>
                    <a:lnTo>
                      <a:pt x="396" y="156"/>
                    </a:lnTo>
                    <a:lnTo>
                      <a:pt x="394" y="162"/>
                    </a:lnTo>
                    <a:lnTo>
                      <a:pt x="392" y="170"/>
                    </a:lnTo>
                    <a:lnTo>
                      <a:pt x="394" y="176"/>
                    </a:lnTo>
                    <a:lnTo>
                      <a:pt x="408" y="186"/>
                    </a:lnTo>
                    <a:lnTo>
                      <a:pt x="410" y="186"/>
                    </a:lnTo>
                    <a:lnTo>
                      <a:pt x="410" y="168"/>
                    </a:lnTo>
                    <a:lnTo>
                      <a:pt x="412" y="166"/>
                    </a:lnTo>
                    <a:lnTo>
                      <a:pt x="414" y="170"/>
                    </a:lnTo>
                    <a:lnTo>
                      <a:pt x="416" y="180"/>
                    </a:lnTo>
                    <a:lnTo>
                      <a:pt x="420" y="188"/>
                    </a:lnTo>
                    <a:lnTo>
                      <a:pt x="428" y="194"/>
                    </a:lnTo>
                    <a:lnTo>
                      <a:pt x="428" y="202"/>
                    </a:lnTo>
                    <a:lnTo>
                      <a:pt x="410" y="218"/>
                    </a:lnTo>
                    <a:lnTo>
                      <a:pt x="406" y="224"/>
                    </a:lnTo>
                    <a:lnTo>
                      <a:pt x="390" y="240"/>
                    </a:lnTo>
                    <a:lnTo>
                      <a:pt x="386" y="248"/>
                    </a:lnTo>
                    <a:lnTo>
                      <a:pt x="386" y="254"/>
                    </a:lnTo>
                    <a:lnTo>
                      <a:pt x="384" y="262"/>
                    </a:lnTo>
                    <a:lnTo>
                      <a:pt x="376" y="270"/>
                    </a:lnTo>
                    <a:lnTo>
                      <a:pt x="374" y="274"/>
                    </a:lnTo>
                    <a:lnTo>
                      <a:pt x="378" y="280"/>
                    </a:lnTo>
                    <a:lnTo>
                      <a:pt x="378" y="284"/>
                    </a:lnTo>
                    <a:lnTo>
                      <a:pt x="372" y="300"/>
                    </a:lnTo>
                    <a:lnTo>
                      <a:pt x="366" y="326"/>
                    </a:lnTo>
                    <a:lnTo>
                      <a:pt x="364" y="332"/>
                    </a:lnTo>
                    <a:lnTo>
                      <a:pt x="350" y="344"/>
                    </a:lnTo>
                    <a:lnTo>
                      <a:pt x="340" y="348"/>
                    </a:lnTo>
                    <a:lnTo>
                      <a:pt x="332" y="348"/>
                    </a:lnTo>
                    <a:lnTo>
                      <a:pt x="326" y="352"/>
                    </a:lnTo>
                    <a:lnTo>
                      <a:pt x="308" y="374"/>
                    </a:lnTo>
                    <a:lnTo>
                      <a:pt x="304" y="378"/>
                    </a:lnTo>
                    <a:lnTo>
                      <a:pt x="288" y="384"/>
                    </a:lnTo>
                    <a:lnTo>
                      <a:pt x="284" y="384"/>
                    </a:lnTo>
                    <a:lnTo>
                      <a:pt x="272" y="378"/>
                    </a:lnTo>
                    <a:lnTo>
                      <a:pt x="254" y="380"/>
                    </a:lnTo>
                    <a:lnTo>
                      <a:pt x="234" y="380"/>
                    </a:lnTo>
                    <a:lnTo>
                      <a:pt x="244" y="372"/>
                    </a:lnTo>
                    <a:lnTo>
                      <a:pt x="254" y="358"/>
                    </a:lnTo>
                    <a:lnTo>
                      <a:pt x="264" y="348"/>
                    </a:lnTo>
                    <a:lnTo>
                      <a:pt x="282" y="338"/>
                    </a:lnTo>
                    <a:lnTo>
                      <a:pt x="284" y="340"/>
                    </a:lnTo>
                    <a:lnTo>
                      <a:pt x="282" y="362"/>
                    </a:lnTo>
                    <a:lnTo>
                      <a:pt x="284" y="362"/>
                    </a:lnTo>
                    <a:lnTo>
                      <a:pt x="298" y="346"/>
                    </a:lnTo>
                    <a:lnTo>
                      <a:pt x="302" y="342"/>
                    </a:lnTo>
                    <a:lnTo>
                      <a:pt x="308" y="350"/>
                    </a:lnTo>
                    <a:lnTo>
                      <a:pt x="316" y="352"/>
                    </a:lnTo>
                    <a:lnTo>
                      <a:pt x="322" y="348"/>
                    </a:lnTo>
                    <a:lnTo>
                      <a:pt x="334" y="324"/>
                    </a:lnTo>
                    <a:lnTo>
                      <a:pt x="336" y="312"/>
                    </a:lnTo>
                    <a:lnTo>
                      <a:pt x="336" y="300"/>
                    </a:lnTo>
                    <a:lnTo>
                      <a:pt x="328" y="282"/>
                    </a:lnTo>
                    <a:lnTo>
                      <a:pt x="330" y="282"/>
                    </a:lnTo>
                    <a:lnTo>
                      <a:pt x="334" y="284"/>
                    </a:lnTo>
                    <a:lnTo>
                      <a:pt x="338" y="282"/>
                    </a:lnTo>
                    <a:lnTo>
                      <a:pt x="340" y="266"/>
                    </a:lnTo>
                    <a:lnTo>
                      <a:pt x="344" y="262"/>
                    </a:lnTo>
                    <a:lnTo>
                      <a:pt x="364" y="250"/>
                    </a:lnTo>
                    <a:lnTo>
                      <a:pt x="370" y="240"/>
                    </a:lnTo>
                    <a:lnTo>
                      <a:pt x="372" y="220"/>
                    </a:lnTo>
                    <a:lnTo>
                      <a:pt x="364" y="218"/>
                    </a:lnTo>
                    <a:lnTo>
                      <a:pt x="362" y="220"/>
                    </a:lnTo>
                    <a:lnTo>
                      <a:pt x="358" y="232"/>
                    </a:lnTo>
                    <a:lnTo>
                      <a:pt x="354" y="236"/>
                    </a:lnTo>
                    <a:lnTo>
                      <a:pt x="330" y="252"/>
                    </a:lnTo>
                    <a:lnTo>
                      <a:pt x="320" y="264"/>
                    </a:lnTo>
                    <a:lnTo>
                      <a:pt x="306" y="274"/>
                    </a:lnTo>
                    <a:lnTo>
                      <a:pt x="286" y="284"/>
                    </a:lnTo>
                    <a:lnTo>
                      <a:pt x="272" y="294"/>
                    </a:lnTo>
                    <a:lnTo>
                      <a:pt x="254" y="310"/>
                    </a:lnTo>
                    <a:lnTo>
                      <a:pt x="252" y="314"/>
                    </a:lnTo>
                    <a:lnTo>
                      <a:pt x="246" y="326"/>
                    </a:lnTo>
                    <a:lnTo>
                      <a:pt x="254" y="326"/>
                    </a:lnTo>
                    <a:lnTo>
                      <a:pt x="272" y="322"/>
                    </a:lnTo>
                    <a:lnTo>
                      <a:pt x="272" y="324"/>
                    </a:lnTo>
                    <a:lnTo>
                      <a:pt x="250" y="334"/>
                    </a:lnTo>
                    <a:lnTo>
                      <a:pt x="236" y="336"/>
                    </a:lnTo>
                    <a:lnTo>
                      <a:pt x="232" y="334"/>
                    </a:lnTo>
                    <a:lnTo>
                      <a:pt x="234" y="328"/>
                    </a:lnTo>
                    <a:lnTo>
                      <a:pt x="238" y="318"/>
                    </a:lnTo>
                    <a:lnTo>
                      <a:pt x="260" y="294"/>
                    </a:lnTo>
                    <a:lnTo>
                      <a:pt x="316" y="246"/>
                    </a:lnTo>
                    <a:lnTo>
                      <a:pt x="318" y="248"/>
                    </a:lnTo>
                    <a:lnTo>
                      <a:pt x="314" y="258"/>
                    </a:lnTo>
                    <a:lnTo>
                      <a:pt x="318" y="256"/>
                    </a:lnTo>
                    <a:lnTo>
                      <a:pt x="350" y="228"/>
                    </a:lnTo>
                    <a:lnTo>
                      <a:pt x="348" y="218"/>
                    </a:lnTo>
                    <a:lnTo>
                      <a:pt x="344" y="200"/>
                    </a:lnTo>
                    <a:lnTo>
                      <a:pt x="344" y="188"/>
                    </a:lnTo>
                    <a:lnTo>
                      <a:pt x="348" y="178"/>
                    </a:lnTo>
                    <a:lnTo>
                      <a:pt x="346" y="176"/>
                    </a:lnTo>
                    <a:lnTo>
                      <a:pt x="330" y="186"/>
                    </a:lnTo>
                    <a:lnTo>
                      <a:pt x="320" y="188"/>
                    </a:lnTo>
                    <a:lnTo>
                      <a:pt x="310" y="188"/>
                    </a:lnTo>
                    <a:lnTo>
                      <a:pt x="302" y="186"/>
                    </a:lnTo>
                    <a:lnTo>
                      <a:pt x="290" y="172"/>
                    </a:lnTo>
                    <a:lnTo>
                      <a:pt x="284" y="172"/>
                    </a:lnTo>
                    <a:lnTo>
                      <a:pt x="266" y="178"/>
                    </a:lnTo>
                    <a:lnTo>
                      <a:pt x="258" y="180"/>
                    </a:lnTo>
                    <a:lnTo>
                      <a:pt x="148" y="170"/>
                    </a:lnTo>
                    <a:lnTo>
                      <a:pt x="130" y="162"/>
                    </a:lnTo>
                    <a:lnTo>
                      <a:pt x="120" y="154"/>
                    </a:lnTo>
                    <a:lnTo>
                      <a:pt x="82" y="142"/>
                    </a:lnTo>
                    <a:lnTo>
                      <a:pt x="52" y="128"/>
                    </a:lnTo>
                    <a:lnTo>
                      <a:pt x="40" y="126"/>
                    </a:lnTo>
                    <a:lnTo>
                      <a:pt x="38" y="146"/>
                    </a:lnTo>
                    <a:lnTo>
                      <a:pt x="24" y="172"/>
                    </a:lnTo>
                    <a:lnTo>
                      <a:pt x="18" y="210"/>
                    </a:lnTo>
                    <a:lnTo>
                      <a:pt x="20" y="224"/>
                    </a:lnTo>
                    <a:lnTo>
                      <a:pt x="38" y="248"/>
                    </a:lnTo>
                    <a:lnTo>
                      <a:pt x="44" y="274"/>
                    </a:lnTo>
                    <a:lnTo>
                      <a:pt x="36" y="326"/>
                    </a:lnTo>
                    <a:lnTo>
                      <a:pt x="42" y="366"/>
                    </a:lnTo>
                    <a:lnTo>
                      <a:pt x="38" y="390"/>
                    </a:lnTo>
                    <a:lnTo>
                      <a:pt x="34" y="404"/>
                    </a:lnTo>
                    <a:lnTo>
                      <a:pt x="34" y="416"/>
                    </a:lnTo>
                    <a:lnTo>
                      <a:pt x="40" y="408"/>
                    </a:lnTo>
                    <a:lnTo>
                      <a:pt x="44" y="400"/>
                    </a:lnTo>
                    <a:lnTo>
                      <a:pt x="56" y="402"/>
                    </a:lnTo>
                    <a:lnTo>
                      <a:pt x="62" y="410"/>
                    </a:lnTo>
                    <a:lnTo>
                      <a:pt x="84" y="416"/>
                    </a:lnTo>
                    <a:lnTo>
                      <a:pt x="32" y="436"/>
                    </a:lnTo>
                    <a:lnTo>
                      <a:pt x="30" y="460"/>
                    </a:lnTo>
                    <a:lnTo>
                      <a:pt x="48" y="468"/>
                    </a:lnTo>
                    <a:lnTo>
                      <a:pt x="56" y="476"/>
                    </a:lnTo>
                    <a:lnTo>
                      <a:pt x="44" y="502"/>
                    </a:lnTo>
                    <a:lnTo>
                      <a:pt x="32" y="524"/>
                    </a:lnTo>
                    <a:lnTo>
                      <a:pt x="26" y="506"/>
                    </a:lnTo>
                    <a:lnTo>
                      <a:pt x="26" y="488"/>
                    </a:lnTo>
                    <a:lnTo>
                      <a:pt x="18" y="512"/>
                    </a:lnTo>
                    <a:lnTo>
                      <a:pt x="10" y="536"/>
                    </a:lnTo>
                    <a:lnTo>
                      <a:pt x="0" y="554"/>
                    </a:lnTo>
                    <a:lnTo>
                      <a:pt x="20" y="550"/>
                    </a:lnTo>
                    <a:lnTo>
                      <a:pt x="28" y="555"/>
                    </a:lnTo>
                    <a:lnTo>
                      <a:pt x="66" y="550"/>
                    </a:lnTo>
                    <a:lnTo>
                      <a:pt x="70" y="555"/>
                    </a:lnTo>
                    <a:lnTo>
                      <a:pt x="102" y="555"/>
                    </a:lnTo>
                    <a:lnTo>
                      <a:pt x="110" y="565"/>
                    </a:lnTo>
                    <a:lnTo>
                      <a:pt x="124" y="575"/>
                    </a:lnTo>
                    <a:lnTo>
                      <a:pt x="132" y="577"/>
                    </a:lnTo>
                    <a:lnTo>
                      <a:pt x="136" y="579"/>
                    </a:lnTo>
                    <a:lnTo>
                      <a:pt x="154" y="573"/>
                    </a:lnTo>
                    <a:lnTo>
                      <a:pt x="168" y="577"/>
                    </a:lnTo>
                    <a:lnTo>
                      <a:pt x="182" y="587"/>
                    </a:lnTo>
                    <a:lnTo>
                      <a:pt x="190" y="615"/>
                    </a:lnTo>
                    <a:lnTo>
                      <a:pt x="190" y="661"/>
                    </a:lnTo>
                    <a:lnTo>
                      <a:pt x="190" y="677"/>
                    </a:lnTo>
                    <a:lnTo>
                      <a:pt x="200" y="685"/>
                    </a:lnTo>
                    <a:lnTo>
                      <a:pt x="214" y="687"/>
                    </a:lnTo>
                    <a:lnTo>
                      <a:pt x="274" y="693"/>
                    </a:lnTo>
                    <a:lnTo>
                      <a:pt x="282" y="693"/>
                    </a:lnTo>
                    <a:lnTo>
                      <a:pt x="282" y="693"/>
                    </a:lnTo>
                    <a:lnTo>
                      <a:pt x="294" y="691"/>
                    </a:lnTo>
                    <a:lnTo>
                      <a:pt x="334" y="673"/>
                    </a:lnTo>
                    <a:lnTo>
                      <a:pt x="374" y="667"/>
                    </a:lnTo>
                    <a:lnTo>
                      <a:pt x="418" y="669"/>
                    </a:lnTo>
                    <a:lnTo>
                      <a:pt x="444" y="673"/>
                    </a:lnTo>
                    <a:lnTo>
                      <a:pt x="452" y="683"/>
                    </a:lnTo>
                    <a:lnTo>
                      <a:pt x="474" y="683"/>
                    </a:lnTo>
                    <a:lnTo>
                      <a:pt x="534" y="673"/>
                    </a:lnTo>
                    <a:lnTo>
                      <a:pt x="598" y="665"/>
                    </a:lnTo>
                    <a:lnTo>
                      <a:pt x="634" y="657"/>
                    </a:lnTo>
                    <a:lnTo>
                      <a:pt x="676" y="643"/>
                    </a:lnTo>
                    <a:lnTo>
                      <a:pt x="767" y="623"/>
                    </a:lnTo>
                    <a:lnTo>
                      <a:pt x="811" y="621"/>
                    </a:lnTo>
                    <a:lnTo>
                      <a:pt x="835" y="613"/>
                    </a:lnTo>
                    <a:lnTo>
                      <a:pt x="841" y="609"/>
                    </a:lnTo>
                    <a:lnTo>
                      <a:pt x="845" y="609"/>
                    </a:lnTo>
                    <a:lnTo>
                      <a:pt x="891" y="609"/>
                    </a:lnTo>
                    <a:lnTo>
                      <a:pt x="935" y="609"/>
                    </a:lnTo>
                    <a:lnTo>
                      <a:pt x="981" y="609"/>
                    </a:lnTo>
                    <a:lnTo>
                      <a:pt x="1025" y="609"/>
                    </a:lnTo>
                    <a:lnTo>
                      <a:pt x="1071" y="609"/>
                    </a:lnTo>
                    <a:lnTo>
                      <a:pt x="1117" y="609"/>
                    </a:lnTo>
                    <a:lnTo>
                      <a:pt x="1161" y="609"/>
                    </a:lnTo>
                    <a:lnTo>
                      <a:pt x="1205" y="609"/>
                    </a:lnTo>
                    <a:lnTo>
                      <a:pt x="1201" y="597"/>
                    </a:lnTo>
                    <a:lnTo>
                      <a:pt x="1203" y="583"/>
                    </a:lnTo>
                    <a:lnTo>
                      <a:pt x="1209" y="575"/>
                    </a:lnTo>
                    <a:lnTo>
                      <a:pt x="1209" y="561"/>
                    </a:lnTo>
                    <a:lnTo>
                      <a:pt x="1205" y="542"/>
                    </a:lnTo>
                    <a:lnTo>
                      <a:pt x="1203" y="530"/>
                    </a:lnTo>
                    <a:lnTo>
                      <a:pt x="1205" y="524"/>
                    </a:lnTo>
                    <a:lnTo>
                      <a:pt x="1207" y="522"/>
                    </a:lnTo>
                    <a:lnTo>
                      <a:pt x="1217" y="490"/>
                    </a:lnTo>
                    <a:lnTo>
                      <a:pt x="1227" y="458"/>
                    </a:lnTo>
                    <a:lnTo>
                      <a:pt x="1237" y="424"/>
                    </a:lnTo>
                    <a:lnTo>
                      <a:pt x="1245" y="392"/>
                    </a:lnTo>
                    <a:lnTo>
                      <a:pt x="1255" y="360"/>
                    </a:lnTo>
                    <a:lnTo>
                      <a:pt x="1265" y="326"/>
                    </a:lnTo>
                    <a:lnTo>
                      <a:pt x="1275" y="294"/>
                    </a:lnTo>
                    <a:lnTo>
                      <a:pt x="1285" y="262"/>
                    </a:lnTo>
                    <a:lnTo>
                      <a:pt x="1295" y="228"/>
                    </a:lnTo>
                    <a:lnTo>
                      <a:pt x="1305" y="196"/>
                    </a:lnTo>
                    <a:lnTo>
                      <a:pt x="1317" y="164"/>
                    </a:lnTo>
                    <a:lnTo>
                      <a:pt x="1327" y="130"/>
                    </a:lnTo>
                    <a:lnTo>
                      <a:pt x="1337" y="98"/>
                    </a:lnTo>
                    <a:lnTo>
                      <a:pt x="1347" y="66"/>
                    </a:lnTo>
                    <a:lnTo>
                      <a:pt x="1359" y="32"/>
                    </a:lnTo>
                    <a:lnTo>
                      <a:pt x="1369" y="0"/>
                    </a:lnTo>
                    <a:lnTo>
                      <a:pt x="1067" y="0"/>
                    </a:lnTo>
                    <a:close/>
                    <a:moveTo>
                      <a:pt x="364" y="2"/>
                    </a:moveTo>
                    <a:lnTo>
                      <a:pt x="358" y="2"/>
                    </a:lnTo>
                    <a:lnTo>
                      <a:pt x="360" y="4"/>
                    </a:lnTo>
                    <a:lnTo>
                      <a:pt x="362" y="4"/>
                    </a:lnTo>
                    <a:lnTo>
                      <a:pt x="364" y="2"/>
                    </a:lnTo>
                    <a:close/>
                    <a:moveTo>
                      <a:pt x="364" y="78"/>
                    </a:moveTo>
                    <a:lnTo>
                      <a:pt x="364" y="68"/>
                    </a:lnTo>
                    <a:lnTo>
                      <a:pt x="368" y="68"/>
                    </a:lnTo>
                    <a:lnTo>
                      <a:pt x="372" y="76"/>
                    </a:lnTo>
                    <a:lnTo>
                      <a:pt x="378" y="76"/>
                    </a:lnTo>
                    <a:lnTo>
                      <a:pt x="386" y="70"/>
                    </a:lnTo>
                    <a:lnTo>
                      <a:pt x="386" y="66"/>
                    </a:lnTo>
                    <a:lnTo>
                      <a:pt x="368" y="58"/>
                    </a:lnTo>
                    <a:lnTo>
                      <a:pt x="366" y="60"/>
                    </a:lnTo>
                    <a:lnTo>
                      <a:pt x="354" y="66"/>
                    </a:lnTo>
                    <a:lnTo>
                      <a:pt x="346" y="70"/>
                    </a:lnTo>
                    <a:lnTo>
                      <a:pt x="348" y="76"/>
                    </a:lnTo>
                    <a:lnTo>
                      <a:pt x="362" y="82"/>
                    </a:lnTo>
                    <a:lnTo>
                      <a:pt x="364" y="78"/>
                    </a:lnTo>
                    <a:close/>
                    <a:moveTo>
                      <a:pt x="336" y="108"/>
                    </a:moveTo>
                    <a:lnTo>
                      <a:pt x="334" y="102"/>
                    </a:lnTo>
                    <a:lnTo>
                      <a:pt x="334" y="94"/>
                    </a:lnTo>
                    <a:lnTo>
                      <a:pt x="326" y="78"/>
                    </a:lnTo>
                    <a:lnTo>
                      <a:pt x="316" y="80"/>
                    </a:lnTo>
                    <a:lnTo>
                      <a:pt x="314" y="84"/>
                    </a:lnTo>
                    <a:lnTo>
                      <a:pt x="312" y="96"/>
                    </a:lnTo>
                    <a:lnTo>
                      <a:pt x="314" y="100"/>
                    </a:lnTo>
                    <a:lnTo>
                      <a:pt x="320" y="104"/>
                    </a:lnTo>
                    <a:lnTo>
                      <a:pt x="336" y="108"/>
                    </a:lnTo>
                    <a:close/>
                    <a:moveTo>
                      <a:pt x="358" y="118"/>
                    </a:moveTo>
                    <a:lnTo>
                      <a:pt x="362" y="116"/>
                    </a:lnTo>
                    <a:lnTo>
                      <a:pt x="364" y="112"/>
                    </a:lnTo>
                    <a:lnTo>
                      <a:pt x="360" y="102"/>
                    </a:lnTo>
                    <a:lnTo>
                      <a:pt x="362" y="92"/>
                    </a:lnTo>
                    <a:lnTo>
                      <a:pt x="360" y="92"/>
                    </a:lnTo>
                    <a:lnTo>
                      <a:pt x="354" y="94"/>
                    </a:lnTo>
                    <a:lnTo>
                      <a:pt x="346" y="104"/>
                    </a:lnTo>
                    <a:lnTo>
                      <a:pt x="346" y="110"/>
                    </a:lnTo>
                    <a:lnTo>
                      <a:pt x="350" y="114"/>
                    </a:lnTo>
                    <a:lnTo>
                      <a:pt x="358" y="118"/>
                    </a:lnTo>
                    <a:close/>
                    <a:moveTo>
                      <a:pt x="368" y="172"/>
                    </a:moveTo>
                    <a:lnTo>
                      <a:pt x="374" y="172"/>
                    </a:lnTo>
                    <a:lnTo>
                      <a:pt x="376" y="178"/>
                    </a:lnTo>
                    <a:lnTo>
                      <a:pt x="370" y="192"/>
                    </a:lnTo>
                    <a:lnTo>
                      <a:pt x="370" y="198"/>
                    </a:lnTo>
                    <a:lnTo>
                      <a:pt x="374" y="204"/>
                    </a:lnTo>
                    <a:lnTo>
                      <a:pt x="384" y="208"/>
                    </a:lnTo>
                    <a:lnTo>
                      <a:pt x="388" y="210"/>
                    </a:lnTo>
                    <a:lnTo>
                      <a:pt x="390" y="218"/>
                    </a:lnTo>
                    <a:lnTo>
                      <a:pt x="394" y="220"/>
                    </a:lnTo>
                    <a:lnTo>
                      <a:pt x="398" y="220"/>
                    </a:lnTo>
                    <a:lnTo>
                      <a:pt x="402" y="216"/>
                    </a:lnTo>
                    <a:lnTo>
                      <a:pt x="406" y="206"/>
                    </a:lnTo>
                    <a:lnTo>
                      <a:pt x="390" y="188"/>
                    </a:lnTo>
                    <a:lnTo>
                      <a:pt x="382" y="198"/>
                    </a:lnTo>
                    <a:lnTo>
                      <a:pt x="382" y="172"/>
                    </a:lnTo>
                    <a:lnTo>
                      <a:pt x="382" y="162"/>
                    </a:lnTo>
                    <a:lnTo>
                      <a:pt x="378" y="160"/>
                    </a:lnTo>
                    <a:lnTo>
                      <a:pt x="368" y="156"/>
                    </a:lnTo>
                    <a:lnTo>
                      <a:pt x="368" y="154"/>
                    </a:lnTo>
                    <a:lnTo>
                      <a:pt x="398" y="144"/>
                    </a:lnTo>
                    <a:lnTo>
                      <a:pt x="400" y="138"/>
                    </a:lnTo>
                    <a:lnTo>
                      <a:pt x="398" y="130"/>
                    </a:lnTo>
                    <a:lnTo>
                      <a:pt x="394" y="126"/>
                    </a:lnTo>
                    <a:lnTo>
                      <a:pt x="390" y="126"/>
                    </a:lnTo>
                    <a:lnTo>
                      <a:pt x="380" y="132"/>
                    </a:lnTo>
                    <a:lnTo>
                      <a:pt x="366" y="146"/>
                    </a:lnTo>
                    <a:lnTo>
                      <a:pt x="360" y="154"/>
                    </a:lnTo>
                    <a:lnTo>
                      <a:pt x="360" y="158"/>
                    </a:lnTo>
                    <a:lnTo>
                      <a:pt x="364" y="168"/>
                    </a:lnTo>
                    <a:lnTo>
                      <a:pt x="368" y="172"/>
                    </a:lnTo>
                    <a:close/>
                    <a:moveTo>
                      <a:pt x="352" y="266"/>
                    </a:moveTo>
                    <a:lnTo>
                      <a:pt x="348" y="272"/>
                    </a:lnTo>
                    <a:lnTo>
                      <a:pt x="344" y="282"/>
                    </a:lnTo>
                    <a:lnTo>
                      <a:pt x="346" y="286"/>
                    </a:lnTo>
                    <a:lnTo>
                      <a:pt x="354" y="290"/>
                    </a:lnTo>
                    <a:lnTo>
                      <a:pt x="356" y="286"/>
                    </a:lnTo>
                    <a:lnTo>
                      <a:pt x="360" y="268"/>
                    </a:lnTo>
                    <a:lnTo>
                      <a:pt x="360" y="266"/>
                    </a:lnTo>
                    <a:lnTo>
                      <a:pt x="354" y="264"/>
                    </a:lnTo>
                    <a:lnTo>
                      <a:pt x="352" y="266"/>
                    </a:lnTo>
                    <a:close/>
                    <a:moveTo>
                      <a:pt x="350" y="308"/>
                    </a:moveTo>
                    <a:lnTo>
                      <a:pt x="342" y="322"/>
                    </a:lnTo>
                    <a:lnTo>
                      <a:pt x="338" y="334"/>
                    </a:lnTo>
                    <a:lnTo>
                      <a:pt x="346" y="328"/>
                    </a:lnTo>
                    <a:lnTo>
                      <a:pt x="348" y="328"/>
                    </a:lnTo>
                    <a:lnTo>
                      <a:pt x="346" y="334"/>
                    </a:lnTo>
                    <a:lnTo>
                      <a:pt x="350" y="334"/>
                    </a:lnTo>
                    <a:lnTo>
                      <a:pt x="358" y="332"/>
                    </a:lnTo>
                    <a:lnTo>
                      <a:pt x="360" y="326"/>
                    </a:lnTo>
                    <a:lnTo>
                      <a:pt x="356" y="316"/>
                    </a:lnTo>
                    <a:lnTo>
                      <a:pt x="354" y="308"/>
                    </a:lnTo>
                    <a:lnTo>
                      <a:pt x="350" y="308"/>
                    </a:lnTo>
                    <a:close/>
                    <a:moveTo>
                      <a:pt x="262" y="362"/>
                    </a:moveTo>
                    <a:lnTo>
                      <a:pt x="264" y="370"/>
                    </a:lnTo>
                    <a:lnTo>
                      <a:pt x="266" y="370"/>
                    </a:lnTo>
                    <a:lnTo>
                      <a:pt x="268" y="366"/>
                    </a:lnTo>
                    <a:lnTo>
                      <a:pt x="270" y="364"/>
                    </a:lnTo>
                    <a:lnTo>
                      <a:pt x="268" y="352"/>
                    </a:lnTo>
                    <a:lnTo>
                      <a:pt x="262" y="356"/>
                    </a:lnTo>
                    <a:lnTo>
                      <a:pt x="262" y="362"/>
                    </a:lnTo>
                    <a:close/>
                  </a:path>
                </a:pathLst>
              </a:custGeom>
              <a:solidFill>
                <a:srgbClr val="878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171"/>
              <p:cNvSpPr>
                <a:spLocks noEditPoints="1"/>
              </p:cNvSpPr>
              <p:nvPr/>
            </p:nvSpPr>
            <p:spPr bwMode="auto">
              <a:xfrm>
                <a:off x="2190" y="3140"/>
                <a:ext cx="1369" cy="693"/>
              </a:xfrm>
              <a:custGeom>
                <a:avLst/>
                <a:gdLst>
                  <a:gd name="T0" fmla="*/ 410 w 1369"/>
                  <a:gd name="T1" fmla="*/ 42 h 693"/>
                  <a:gd name="T2" fmla="*/ 430 w 1369"/>
                  <a:gd name="T3" fmla="*/ 66 h 693"/>
                  <a:gd name="T4" fmla="*/ 392 w 1369"/>
                  <a:gd name="T5" fmla="*/ 104 h 693"/>
                  <a:gd name="T6" fmla="*/ 412 w 1369"/>
                  <a:gd name="T7" fmla="*/ 128 h 693"/>
                  <a:gd name="T8" fmla="*/ 392 w 1369"/>
                  <a:gd name="T9" fmla="*/ 170 h 693"/>
                  <a:gd name="T10" fmla="*/ 414 w 1369"/>
                  <a:gd name="T11" fmla="*/ 170 h 693"/>
                  <a:gd name="T12" fmla="*/ 406 w 1369"/>
                  <a:gd name="T13" fmla="*/ 224 h 693"/>
                  <a:gd name="T14" fmla="*/ 374 w 1369"/>
                  <a:gd name="T15" fmla="*/ 274 h 693"/>
                  <a:gd name="T16" fmla="*/ 350 w 1369"/>
                  <a:gd name="T17" fmla="*/ 344 h 693"/>
                  <a:gd name="T18" fmla="*/ 288 w 1369"/>
                  <a:gd name="T19" fmla="*/ 384 h 693"/>
                  <a:gd name="T20" fmla="*/ 254 w 1369"/>
                  <a:gd name="T21" fmla="*/ 358 h 693"/>
                  <a:gd name="T22" fmla="*/ 298 w 1369"/>
                  <a:gd name="T23" fmla="*/ 346 h 693"/>
                  <a:gd name="T24" fmla="*/ 336 w 1369"/>
                  <a:gd name="T25" fmla="*/ 312 h 693"/>
                  <a:gd name="T26" fmla="*/ 340 w 1369"/>
                  <a:gd name="T27" fmla="*/ 266 h 693"/>
                  <a:gd name="T28" fmla="*/ 362 w 1369"/>
                  <a:gd name="T29" fmla="*/ 220 h 693"/>
                  <a:gd name="T30" fmla="*/ 286 w 1369"/>
                  <a:gd name="T31" fmla="*/ 284 h 693"/>
                  <a:gd name="T32" fmla="*/ 272 w 1369"/>
                  <a:gd name="T33" fmla="*/ 322 h 693"/>
                  <a:gd name="T34" fmla="*/ 238 w 1369"/>
                  <a:gd name="T35" fmla="*/ 318 h 693"/>
                  <a:gd name="T36" fmla="*/ 350 w 1369"/>
                  <a:gd name="T37" fmla="*/ 228 h 693"/>
                  <a:gd name="T38" fmla="*/ 330 w 1369"/>
                  <a:gd name="T39" fmla="*/ 186 h 693"/>
                  <a:gd name="T40" fmla="*/ 266 w 1369"/>
                  <a:gd name="T41" fmla="*/ 178 h 693"/>
                  <a:gd name="T42" fmla="*/ 52 w 1369"/>
                  <a:gd name="T43" fmla="*/ 128 h 693"/>
                  <a:gd name="T44" fmla="*/ 38 w 1369"/>
                  <a:gd name="T45" fmla="*/ 248 h 693"/>
                  <a:gd name="T46" fmla="*/ 34 w 1369"/>
                  <a:gd name="T47" fmla="*/ 416 h 693"/>
                  <a:gd name="T48" fmla="*/ 32 w 1369"/>
                  <a:gd name="T49" fmla="*/ 436 h 693"/>
                  <a:gd name="T50" fmla="*/ 26 w 1369"/>
                  <a:gd name="T51" fmla="*/ 506 h 693"/>
                  <a:gd name="T52" fmla="*/ 28 w 1369"/>
                  <a:gd name="T53" fmla="*/ 555 h 693"/>
                  <a:gd name="T54" fmla="*/ 132 w 1369"/>
                  <a:gd name="T55" fmla="*/ 577 h 693"/>
                  <a:gd name="T56" fmla="*/ 190 w 1369"/>
                  <a:gd name="T57" fmla="*/ 661 h 693"/>
                  <a:gd name="T58" fmla="*/ 282 w 1369"/>
                  <a:gd name="T59" fmla="*/ 693 h 693"/>
                  <a:gd name="T60" fmla="*/ 452 w 1369"/>
                  <a:gd name="T61" fmla="*/ 683 h 693"/>
                  <a:gd name="T62" fmla="*/ 767 w 1369"/>
                  <a:gd name="T63" fmla="*/ 623 h 693"/>
                  <a:gd name="T64" fmla="*/ 935 w 1369"/>
                  <a:gd name="T65" fmla="*/ 609 h 693"/>
                  <a:gd name="T66" fmla="*/ 1205 w 1369"/>
                  <a:gd name="T67" fmla="*/ 609 h 693"/>
                  <a:gd name="T68" fmla="*/ 1203 w 1369"/>
                  <a:gd name="T69" fmla="*/ 530 h 693"/>
                  <a:gd name="T70" fmla="*/ 1245 w 1369"/>
                  <a:gd name="T71" fmla="*/ 392 h 693"/>
                  <a:gd name="T72" fmla="*/ 1305 w 1369"/>
                  <a:gd name="T73" fmla="*/ 196 h 693"/>
                  <a:gd name="T74" fmla="*/ 1369 w 1369"/>
                  <a:gd name="T75" fmla="*/ 0 h 693"/>
                  <a:gd name="T76" fmla="*/ 364 w 1369"/>
                  <a:gd name="T77" fmla="*/ 2 h 693"/>
                  <a:gd name="T78" fmla="*/ 386 w 1369"/>
                  <a:gd name="T79" fmla="*/ 70 h 693"/>
                  <a:gd name="T80" fmla="*/ 348 w 1369"/>
                  <a:gd name="T81" fmla="*/ 76 h 693"/>
                  <a:gd name="T82" fmla="*/ 326 w 1369"/>
                  <a:gd name="T83" fmla="*/ 78 h 693"/>
                  <a:gd name="T84" fmla="*/ 336 w 1369"/>
                  <a:gd name="T85" fmla="*/ 108 h 693"/>
                  <a:gd name="T86" fmla="*/ 360 w 1369"/>
                  <a:gd name="T87" fmla="*/ 92 h 693"/>
                  <a:gd name="T88" fmla="*/ 368 w 1369"/>
                  <a:gd name="T89" fmla="*/ 172 h 693"/>
                  <a:gd name="T90" fmla="*/ 384 w 1369"/>
                  <a:gd name="T91" fmla="*/ 208 h 693"/>
                  <a:gd name="T92" fmla="*/ 406 w 1369"/>
                  <a:gd name="T93" fmla="*/ 206 h 693"/>
                  <a:gd name="T94" fmla="*/ 368 w 1369"/>
                  <a:gd name="T95" fmla="*/ 156 h 693"/>
                  <a:gd name="T96" fmla="*/ 390 w 1369"/>
                  <a:gd name="T97" fmla="*/ 126 h 693"/>
                  <a:gd name="T98" fmla="*/ 368 w 1369"/>
                  <a:gd name="T99" fmla="*/ 172 h 693"/>
                  <a:gd name="T100" fmla="*/ 356 w 1369"/>
                  <a:gd name="T101" fmla="*/ 286 h 693"/>
                  <a:gd name="T102" fmla="*/ 342 w 1369"/>
                  <a:gd name="T103" fmla="*/ 322 h 693"/>
                  <a:gd name="T104" fmla="*/ 358 w 1369"/>
                  <a:gd name="T105" fmla="*/ 332 h 693"/>
                  <a:gd name="T106" fmla="*/ 264 w 1369"/>
                  <a:gd name="T107" fmla="*/ 370 h 693"/>
                  <a:gd name="T108" fmla="*/ 262 w 1369"/>
                  <a:gd name="T109" fmla="*/ 362 h 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69" h="693">
                    <a:moveTo>
                      <a:pt x="1067" y="0"/>
                    </a:moveTo>
                    <a:lnTo>
                      <a:pt x="995" y="0"/>
                    </a:lnTo>
                    <a:lnTo>
                      <a:pt x="923" y="0"/>
                    </a:lnTo>
                    <a:lnTo>
                      <a:pt x="408" y="2"/>
                    </a:lnTo>
                    <a:lnTo>
                      <a:pt x="408" y="30"/>
                    </a:lnTo>
                    <a:lnTo>
                      <a:pt x="410" y="42"/>
                    </a:lnTo>
                    <a:lnTo>
                      <a:pt x="414" y="48"/>
                    </a:lnTo>
                    <a:lnTo>
                      <a:pt x="424" y="48"/>
                    </a:lnTo>
                    <a:lnTo>
                      <a:pt x="428" y="44"/>
                    </a:lnTo>
                    <a:lnTo>
                      <a:pt x="430" y="44"/>
                    </a:lnTo>
                    <a:lnTo>
                      <a:pt x="432" y="48"/>
                    </a:lnTo>
                    <a:lnTo>
                      <a:pt x="430" y="66"/>
                    </a:lnTo>
                    <a:lnTo>
                      <a:pt x="422" y="90"/>
                    </a:lnTo>
                    <a:lnTo>
                      <a:pt x="422" y="94"/>
                    </a:lnTo>
                    <a:lnTo>
                      <a:pt x="420" y="100"/>
                    </a:lnTo>
                    <a:lnTo>
                      <a:pt x="412" y="104"/>
                    </a:lnTo>
                    <a:lnTo>
                      <a:pt x="398" y="102"/>
                    </a:lnTo>
                    <a:lnTo>
                      <a:pt x="392" y="104"/>
                    </a:lnTo>
                    <a:lnTo>
                      <a:pt x="390" y="108"/>
                    </a:lnTo>
                    <a:lnTo>
                      <a:pt x="388" y="112"/>
                    </a:lnTo>
                    <a:lnTo>
                      <a:pt x="392" y="116"/>
                    </a:lnTo>
                    <a:lnTo>
                      <a:pt x="400" y="116"/>
                    </a:lnTo>
                    <a:lnTo>
                      <a:pt x="406" y="120"/>
                    </a:lnTo>
                    <a:lnTo>
                      <a:pt x="412" y="128"/>
                    </a:lnTo>
                    <a:lnTo>
                      <a:pt x="420" y="144"/>
                    </a:lnTo>
                    <a:lnTo>
                      <a:pt x="420" y="148"/>
                    </a:lnTo>
                    <a:lnTo>
                      <a:pt x="408" y="150"/>
                    </a:lnTo>
                    <a:lnTo>
                      <a:pt x="396" y="156"/>
                    </a:lnTo>
                    <a:lnTo>
                      <a:pt x="394" y="162"/>
                    </a:lnTo>
                    <a:lnTo>
                      <a:pt x="392" y="170"/>
                    </a:lnTo>
                    <a:lnTo>
                      <a:pt x="394" y="176"/>
                    </a:lnTo>
                    <a:lnTo>
                      <a:pt x="408" y="186"/>
                    </a:lnTo>
                    <a:lnTo>
                      <a:pt x="410" y="186"/>
                    </a:lnTo>
                    <a:lnTo>
                      <a:pt x="410" y="168"/>
                    </a:lnTo>
                    <a:lnTo>
                      <a:pt x="412" y="166"/>
                    </a:lnTo>
                    <a:lnTo>
                      <a:pt x="414" y="170"/>
                    </a:lnTo>
                    <a:lnTo>
                      <a:pt x="416" y="180"/>
                    </a:lnTo>
                    <a:lnTo>
                      <a:pt x="420" y="188"/>
                    </a:lnTo>
                    <a:lnTo>
                      <a:pt x="428" y="194"/>
                    </a:lnTo>
                    <a:lnTo>
                      <a:pt x="428" y="202"/>
                    </a:lnTo>
                    <a:lnTo>
                      <a:pt x="410" y="218"/>
                    </a:lnTo>
                    <a:lnTo>
                      <a:pt x="406" y="224"/>
                    </a:lnTo>
                    <a:lnTo>
                      <a:pt x="390" y="240"/>
                    </a:lnTo>
                    <a:lnTo>
                      <a:pt x="386" y="248"/>
                    </a:lnTo>
                    <a:lnTo>
                      <a:pt x="386" y="254"/>
                    </a:lnTo>
                    <a:lnTo>
                      <a:pt x="384" y="262"/>
                    </a:lnTo>
                    <a:lnTo>
                      <a:pt x="376" y="270"/>
                    </a:lnTo>
                    <a:lnTo>
                      <a:pt x="374" y="274"/>
                    </a:lnTo>
                    <a:lnTo>
                      <a:pt x="378" y="280"/>
                    </a:lnTo>
                    <a:lnTo>
                      <a:pt x="378" y="284"/>
                    </a:lnTo>
                    <a:lnTo>
                      <a:pt x="372" y="300"/>
                    </a:lnTo>
                    <a:lnTo>
                      <a:pt x="366" y="326"/>
                    </a:lnTo>
                    <a:lnTo>
                      <a:pt x="364" y="332"/>
                    </a:lnTo>
                    <a:lnTo>
                      <a:pt x="350" y="344"/>
                    </a:lnTo>
                    <a:lnTo>
                      <a:pt x="340" y="348"/>
                    </a:lnTo>
                    <a:lnTo>
                      <a:pt x="332" y="348"/>
                    </a:lnTo>
                    <a:lnTo>
                      <a:pt x="326" y="352"/>
                    </a:lnTo>
                    <a:lnTo>
                      <a:pt x="308" y="374"/>
                    </a:lnTo>
                    <a:lnTo>
                      <a:pt x="304" y="378"/>
                    </a:lnTo>
                    <a:lnTo>
                      <a:pt x="288" y="384"/>
                    </a:lnTo>
                    <a:lnTo>
                      <a:pt x="284" y="384"/>
                    </a:lnTo>
                    <a:lnTo>
                      <a:pt x="272" y="378"/>
                    </a:lnTo>
                    <a:lnTo>
                      <a:pt x="254" y="380"/>
                    </a:lnTo>
                    <a:lnTo>
                      <a:pt x="234" y="380"/>
                    </a:lnTo>
                    <a:lnTo>
                      <a:pt x="244" y="372"/>
                    </a:lnTo>
                    <a:lnTo>
                      <a:pt x="254" y="358"/>
                    </a:lnTo>
                    <a:lnTo>
                      <a:pt x="264" y="348"/>
                    </a:lnTo>
                    <a:lnTo>
                      <a:pt x="282" y="338"/>
                    </a:lnTo>
                    <a:lnTo>
                      <a:pt x="284" y="340"/>
                    </a:lnTo>
                    <a:lnTo>
                      <a:pt x="282" y="362"/>
                    </a:lnTo>
                    <a:lnTo>
                      <a:pt x="284" y="362"/>
                    </a:lnTo>
                    <a:lnTo>
                      <a:pt x="298" y="346"/>
                    </a:lnTo>
                    <a:lnTo>
                      <a:pt x="302" y="342"/>
                    </a:lnTo>
                    <a:lnTo>
                      <a:pt x="308" y="350"/>
                    </a:lnTo>
                    <a:lnTo>
                      <a:pt x="316" y="352"/>
                    </a:lnTo>
                    <a:lnTo>
                      <a:pt x="322" y="348"/>
                    </a:lnTo>
                    <a:lnTo>
                      <a:pt x="334" y="324"/>
                    </a:lnTo>
                    <a:lnTo>
                      <a:pt x="336" y="312"/>
                    </a:lnTo>
                    <a:lnTo>
                      <a:pt x="336" y="300"/>
                    </a:lnTo>
                    <a:lnTo>
                      <a:pt x="328" y="282"/>
                    </a:lnTo>
                    <a:lnTo>
                      <a:pt x="330" y="282"/>
                    </a:lnTo>
                    <a:lnTo>
                      <a:pt x="334" y="284"/>
                    </a:lnTo>
                    <a:lnTo>
                      <a:pt x="338" y="282"/>
                    </a:lnTo>
                    <a:lnTo>
                      <a:pt x="340" y="266"/>
                    </a:lnTo>
                    <a:lnTo>
                      <a:pt x="344" y="262"/>
                    </a:lnTo>
                    <a:lnTo>
                      <a:pt x="364" y="250"/>
                    </a:lnTo>
                    <a:lnTo>
                      <a:pt x="370" y="240"/>
                    </a:lnTo>
                    <a:lnTo>
                      <a:pt x="372" y="220"/>
                    </a:lnTo>
                    <a:lnTo>
                      <a:pt x="364" y="218"/>
                    </a:lnTo>
                    <a:lnTo>
                      <a:pt x="362" y="220"/>
                    </a:lnTo>
                    <a:lnTo>
                      <a:pt x="358" y="232"/>
                    </a:lnTo>
                    <a:lnTo>
                      <a:pt x="354" y="236"/>
                    </a:lnTo>
                    <a:lnTo>
                      <a:pt x="330" y="252"/>
                    </a:lnTo>
                    <a:lnTo>
                      <a:pt x="320" y="264"/>
                    </a:lnTo>
                    <a:lnTo>
                      <a:pt x="306" y="274"/>
                    </a:lnTo>
                    <a:lnTo>
                      <a:pt x="286" y="284"/>
                    </a:lnTo>
                    <a:lnTo>
                      <a:pt x="272" y="294"/>
                    </a:lnTo>
                    <a:lnTo>
                      <a:pt x="254" y="310"/>
                    </a:lnTo>
                    <a:lnTo>
                      <a:pt x="252" y="314"/>
                    </a:lnTo>
                    <a:lnTo>
                      <a:pt x="246" y="326"/>
                    </a:lnTo>
                    <a:lnTo>
                      <a:pt x="254" y="326"/>
                    </a:lnTo>
                    <a:lnTo>
                      <a:pt x="272" y="322"/>
                    </a:lnTo>
                    <a:lnTo>
                      <a:pt x="272" y="324"/>
                    </a:lnTo>
                    <a:lnTo>
                      <a:pt x="250" y="334"/>
                    </a:lnTo>
                    <a:lnTo>
                      <a:pt x="236" y="336"/>
                    </a:lnTo>
                    <a:lnTo>
                      <a:pt x="232" y="334"/>
                    </a:lnTo>
                    <a:lnTo>
                      <a:pt x="234" y="328"/>
                    </a:lnTo>
                    <a:lnTo>
                      <a:pt x="238" y="318"/>
                    </a:lnTo>
                    <a:lnTo>
                      <a:pt x="260" y="294"/>
                    </a:lnTo>
                    <a:lnTo>
                      <a:pt x="316" y="246"/>
                    </a:lnTo>
                    <a:lnTo>
                      <a:pt x="318" y="248"/>
                    </a:lnTo>
                    <a:lnTo>
                      <a:pt x="314" y="258"/>
                    </a:lnTo>
                    <a:lnTo>
                      <a:pt x="318" y="256"/>
                    </a:lnTo>
                    <a:lnTo>
                      <a:pt x="350" y="228"/>
                    </a:lnTo>
                    <a:lnTo>
                      <a:pt x="348" y="218"/>
                    </a:lnTo>
                    <a:lnTo>
                      <a:pt x="344" y="200"/>
                    </a:lnTo>
                    <a:lnTo>
                      <a:pt x="344" y="188"/>
                    </a:lnTo>
                    <a:lnTo>
                      <a:pt x="348" y="178"/>
                    </a:lnTo>
                    <a:lnTo>
                      <a:pt x="346" y="176"/>
                    </a:lnTo>
                    <a:lnTo>
                      <a:pt x="330" y="186"/>
                    </a:lnTo>
                    <a:lnTo>
                      <a:pt x="320" y="188"/>
                    </a:lnTo>
                    <a:lnTo>
                      <a:pt x="310" y="188"/>
                    </a:lnTo>
                    <a:lnTo>
                      <a:pt x="302" y="186"/>
                    </a:lnTo>
                    <a:lnTo>
                      <a:pt x="290" y="172"/>
                    </a:lnTo>
                    <a:lnTo>
                      <a:pt x="284" y="172"/>
                    </a:lnTo>
                    <a:lnTo>
                      <a:pt x="266" y="178"/>
                    </a:lnTo>
                    <a:lnTo>
                      <a:pt x="258" y="180"/>
                    </a:lnTo>
                    <a:lnTo>
                      <a:pt x="148" y="170"/>
                    </a:lnTo>
                    <a:lnTo>
                      <a:pt x="130" y="162"/>
                    </a:lnTo>
                    <a:lnTo>
                      <a:pt x="120" y="154"/>
                    </a:lnTo>
                    <a:lnTo>
                      <a:pt x="82" y="142"/>
                    </a:lnTo>
                    <a:lnTo>
                      <a:pt x="52" y="128"/>
                    </a:lnTo>
                    <a:lnTo>
                      <a:pt x="40" y="126"/>
                    </a:lnTo>
                    <a:lnTo>
                      <a:pt x="38" y="146"/>
                    </a:lnTo>
                    <a:lnTo>
                      <a:pt x="24" y="172"/>
                    </a:lnTo>
                    <a:lnTo>
                      <a:pt x="18" y="210"/>
                    </a:lnTo>
                    <a:lnTo>
                      <a:pt x="20" y="224"/>
                    </a:lnTo>
                    <a:lnTo>
                      <a:pt x="38" y="248"/>
                    </a:lnTo>
                    <a:lnTo>
                      <a:pt x="44" y="274"/>
                    </a:lnTo>
                    <a:lnTo>
                      <a:pt x="36" y="326"/>
                    </a:lnTo>
                    <a:lnTo>
                      <a:pt x="42" y="366"/>
                    </a:lnTo>
                    <a:lnTo>
                      <a:pt x="38" y="390"/>
                    </a:lnTo>
                    <a:lnTo>
                      <a:pt x="34" y="404"/>
                    </a:lnTo>
                    <a:lnTo>
                      <a:pt x="34" y="416"/>
                    </a:lnTo>
                    <a:lnTo>
                      <a:pt x="40" y="408"/>
                    </a:lnTo>
                    <a:lnTo>
                      <a:pt x="44" y="400"/>
                    </a:lnTo>
                    <a:lnTo>
                      <a:pt x="56" y="402"/>
                    </a:lnTo>
                    <a:lnTo>
                      <a:pt x="62" y="410"/>
                    </a:lnTo>
                    <a:lnTo>
                      <a:pt x="84" y="416"/>
                    </a:lnTo>
                    <a:lnTo>
                      <a:pt x="32" y="436"/>
                    </a:lnTo>
                    <a:lnTo>
                      <a:pt x="30" y="460"/>
                    </a:lnTo>
                    <a:lnTo>
                      <a:pt x="48" y="468"/>
                    </a:lnTo>
                    <a:lnTo>
                      <a:pt x="56" y="476"/>
                    </a:lnTo>
                    <a:lnTo>
                      <a:pt x="44" y="502"/>
                    </a:lnTo>
                    <a:lnTo>
                      <a:pt x="32" y="524"/>
                    </a:lnTo>
                    <a:lnTo>
                      <a:pt x="26" y="506"/>
                    </a:lnTo>
                    <a:lnTo>
                      <a:pt x="26" y="488"/>
                    </a:lnTo>
                    <a:lnTo>
                      <a:pt x="18" y="512"/>
                    </a:lnTo>
                    <a:lnTo>
                      <a:pt x="10" y="536"/>
                    </a:lnTo>
                    <a:lnTo>
                      <a:pt x="0" y="554"/>
                    </a:lnTo>
                    <a:lnTo>
                      <a:pt x="20" y="550"/>
                    </a:lnTo>
                    <a:lnTo>
                      <a:pt x="28" y="555"/>
                    </a:lnTo>
                    <a:lnTo>
                      <a:pt x="66" y="550"/>
                    </a:lnTo>
                    <a:lnTo>
                      <a:pt x="70" y="555"/>
                    </a:lnTo>
                    <a:lnTo>
                      <a:pt x="102" y="555"/>
                    </a:lnTo>
                    <a:lnTo>
                      <a:pt x="110" y="565"/>
                    </a:lnTo>
                    <a:lnTo>
                      <a:pt x="124" y="575"/>
                    </a:lnTo>
                    <a:lnTo>
                      <a:pt x="132" y="577"/>
                    </a:lnTo>
                    <a:lnTo>
                      <a:pt x="136" y="579"/>
                    </a:lnTo>
                    <a:lnTo>
                      <a:pt x="154" y="573"/>
                    </a:lnTo>
                    <a:lnTo>
                      <a:pt x="168" y="577"/>
                    </a:lnTo>
                    <a:lnTo>
                      <a:pt x="182" y="587"/>
                    </a:lnTo>
                    <a:lnTo>
                      <a:pt x="190" y="615"/>
                    </a:lnTo>
                    <a:lnTo>
                      <a:pt x="190" y="661"/>
                    </a:lnTo>
                    <a:lnTo>
                      <a:pt x="190" y="677"/>
                    </a:lnTo>
                    <a:lnTo>
                      <a:pt x="200" y="685"/>
                    </a:lnTo>
                    <a:lnTo>
                      <a:pt x="214" y="687"/>
                    </a:lnTo>
                    <a:lnTo>
                      <a:pt x="274" y="693"/>
                    </a:lnTo>
                    <a:lnTo>
                      <a:pt x="282" y="693"/>
                    </a:lnTo>
                    <a:lnTo>
                      <a:pt x="282" y="693"/>
                    </a:lnTo>
                    <a:lnTo>
                      <a:pt x="294" y="691"/>
                    </a:lnTo>
                    <a:lnTo>
                      <a:pt x="334" y="673"/>
                    </a:lnTo>
                    <a:lnTo>
                      <a:pt x="374" y="667"/>
                    </a:lnTo>
                    <a:lnTo>
                      <a:pt x="418" y="669"/>
                    </a:lnTo>
                    <a:lnTo>
                      <a:pt x="444" y="673"/>
                    </a:lnTo>
                    <a:lnTo>
                      <a:pt x="452" y="683"/>
                    </a:lnTo>
                    <a:lnTo>
                      <a:pt x="474" y="683"/>
                    </a:lnTo>
                    <a:lnTo>
                      <a:pt x="534" y="673"/>
                    </a:lnTo>
                    <a:lnTo>
                      <a:pt x="598" y="665"/>
                    </a:lnTo>
                    <a:lnTo>
                      <a:pt x="634" y="657"/>
                    </a:lnTo>
                    <a:lnTo>
                      <a:pt x="676" y="643"/>
                    </a:lnTo>
                    <a:lnTo>
                      <a:pt x="767" y="623"/>
                    </a:lnTo>
                    <a:lnTo>
                      <a:pt x="811" y="621"/>
                    </a:lnTo>
                    <a:lnTo>
                      <a:pt x="835" y="613"/>
                    </a:lnTo>
                    <a:lnTo>
                      <a:pt x="841" y="609"/>
                    </a:lnTo>
                    <a:lnTo>
                      <a:pt x="845" y="609"/>
                    </a:lnTo>
                    <a:lnTo>
                      <a:pt x="891" y="609"/>
                    </a:lnTo>
                    <a:lnTo>
                      <a:pt x="935" y="609"/>
                    </a:lnTo>
                    <a:lnTo>
                      <a:pt x="981" y="609"/>
                    </a:lnTo>
                    <a:lnTo>
                      <a:pt x="1025" y="609"/>
                    </a:lnTo>
                    <a:lnTo>
                      <a:pt x="1071" y="609"/>
                    </a:lnTo>
                    <a:lnTo>
                      <a:pt x="1117" y="609"/>
                    </a:lnTo>
                    <a:lnTo>
                      <a:pt x="1161" y="609"/>
                    </a:lnTo>
                    <a:lnTo>
                      <a:pt x="1205" y="609"/>
                    </a:lnTo>
                    <a:lnTo>
                      <a:pt x="1201" y="597"/>
                    </a:lnTo>
                    <a:lnTo>
                      <a:pt x="1203" y="583"/>
                    </a:lnTo>
                    <a:lnTo>
                      <a:pt x="1209" y="575"/>
                    </a:lnTo>
                    <a:lnTo>
                      <a:pt x="1209" y="561"/>
                    </a:lnTo>
                    <a:lnTo>
                      <a:pt x="1205" y="542"/>
                    </a:lnTo>
                    <a:lnTo>
                      <a:pt x="1203" y="530"/>
                    </a:lnTo>
                    <a:lnTo>
                      <a:pt x="1205" y="524"/>
                    </a:lnTo>
                    <a:lnTo>
                      <a:pt x="1207" y="522"/>
                    </a:lnTo>
                    <a:lnTo>
                      <a:pt x="1217" y="490"/>
                    </a:lnTo>
                    <a:lnTo>
                      <a:pt x="1227" y="458"/>
                    </a:lnTo>
                    <a:lnTo>
                      <a:pt x="1237" y="424"/>
                    </a:lnTo>
                    <a:lnTo>
                      <a:pt x="1245" y="392"/>
                    </a:lnTo>
                    <a:lnTo>
                      <a:pt x="1255" y="360"/>
                    </a:lnTo>
                    <a:lnTo>
                      <a:pt x="1265" y="326"/>
                    </a:lnTo>
                    <a:lnTo>
                      <a:pt x="1275" y="294"/>
                    </a:lnTo>
                    <a:lnTo>
                      <a:pt x="1285" y="262"/>
                    </a:lnTo>
                    <a:lnTo>
                      <a:pt x="1295" y="228"/>
                    </a:lnTo>
                    <a:lnTo>
                      <a:pt x="1305" y="196"/>
                    </a:lnTo>
                    <a:lnTo>
                      <a:pt x="1317" y="164"/>
                    </a:lnTo>
                    <a:lnTo>
                      <a:pt x="1327" y="130"/>
                    </a:lnTo>
                    <a:lnTo>
                      <a:pt x="1337" y="98"/>
                    </a:lnTo>
                    <a:lnTo>
                      <a:pt x="1347" y="66"/>
                    </a:lnTo>
                    <a:lnTo>
                      <a:pt x="1359" y="32"/>
                    </a:lnTo>
                    <a:lnTo>
                      <a:pt x="1369" y="0"/>
                    </a:lnTo>
                    <a:lnTo>
                      <a:pt x="1067" y="0"/>
                    </a:lnTo>
                    <a:close/>
                    <a:moveTo>
                      <a:pt x="364" y="2"/>
                    </a:moveTo>
                    <a:lnTo>
                      <a:pt x="358" y="2"/>
                    </a:lnTo>
                    <a:lnTo>
                      <a:pt x="360" y="4"/>
                    </a:lnTo>
                    <a:lnTo>
                      <a:pt x="362" y="4"/>
                    </a:lnTo>
                    <a:lnTo>
                      <a:pt x="364" y="2"/>
                    </a:lnTo>
                    <a:close/>
                    <a:moveTo>
                      <a:pt x="364" y="78"/>
                    </a:moveTo>
                    <a:lnTo>
                      <a:pt x="364" y="68"/>
                    </a:lnTo>
                    <a:lnTo>
                      <a:pt x="368" y="68"/>
                    </a:lnTo>
                    <a:lnTo>
                      <a:pt x="372" y="76"/>
                    </a:lnTo>
                    <a:lnTo>
                      <a:pt x="378" y="76"/>
                    </a:lnTo>
                    <a:lnTo>
                      <a:pt x="386" y="70"/>
                    </a:lnTo>
                    <a:lnTo>
                      <a:pt x="386" y="66"/>
                    </a:lnTo>
                    <a:lnTo>
                      <a:pt x="368" y="58"/>
                    </a:lnTo>
                    <a:lnTo>
                      <a:pt x="366" y="60"/>
                    </a:lnTo>
                    <a:lnTo>
                      <a:pt x="354" y="66"/>
                    </a:lnTo>
                    <a:lnTo>
                      <a:pt x="346" y="70"/>
                    </a:lnTo>
                    <a:lnTo>
                      <a:pt x="348" y="76"/>
                    </a:lnTo>
                    <a:lnTo>
                      <a:pt x="362" y="82"/>
                    </a:lnTo>
                    <a:lnTo>
                      <a:pt x="364" y="78"/>
                    </a:lnTo>
                    <a:close/>
                    <a:moveTo>
                      <a:pt x="336" y="108"/>
                    </a:moveTo>
                    <a:lnTo>
                      <a:pt x="334" y="102"/>
                    </a:lnTo>
                    <a:lnTo>
                      <a:pt x="334" y="94"/>
                    </a:lnTo>
                    <a:lnTo>
                      <a:pt x="326" y="78"/>
                    </a:lnTo>
                    <a:lnTo>
                      <a:pt x="316" y="80"/>
                    </a:lnTo>
                    <a:lnTo>
                      <a:pt x="314" y="84"/>
                    </a:lnTo>
                    <a:lnTo>
                      <a:pt x="312" y="96"/>
                    </a:lnTo>
                    <a:lnTo>
                      <a:pt x="314" y="100"/>
                    </a:lnTo>
                    <a:lnTo>
                      <a:pt x="320" y="104"/>
                    </a:lnTo>
                    <a:lnTo>
                      <a:pt x="336" y="108"/>
                    </a:lnTo>
                    <a:close/>
                    <a:moveTo>
                      <a:pt x="358" y="118"/>
                    </a:moveTo>
                    <a:lnTo>
                      <a:pt x="362" y="116"/>
                    </a:lnTo>
                    <a:lnTo>
                      <a:pt x="364" y="112"/>
                    </a:lnTo>
                    <a:lnTo>
                      <a:pt x="360" y="102"/>
                    </a:lnTo>
                    <a:lnTo>
                      <a:pt x="362" y="92"/>
                    </a:lnTo>
                    <a:lnTo>
                      <a:pt x="360" y="92"/>
                    </a:lnTo>
                    <a:lnTo>
                      <a:pt x="354" y="94"/>
                    </a:lnTo>
                    <a:lnTo>
                      <a:pt x="346" y="104"/>
                    </a:lnTo>
                    <a:lnTo>
                      <a:pt x="346" y="110"/>
                    </a:lnTo>
                    <a:lnTo>
                      <a:pt x="350" y="114"/>
                    </a:lnTo>
                    <a:lnTo>
                      <a:pt x="358" y="118"/>
                    </a:lnTo>
                    <a:close/>
                    <a:moveTo>
                      <a:pt x="368" y="172"/>
                    </a:moveTo>
                    <a:lnTo>
                      <a:pt x="374" y="172"/>
                    </a:lnTo>
                    <a:lnTo>
                      <a:pt x="376" y="178"/>
                    </a:lnTo>
                    <a:lnTo>
                      <a:pt x="370" y="192"/>
                    </a:lnTo>
                    <a:lnTo>
                      <a:pt x="370" y="198"/>
                    </a:lnTo>
                    <a:lnTo>
                      <a:pt x="374" y="204"/>
                    </a:lnTo>
                    <a:lnTo>
                      <a:pt x="384" y="208"/>
                    </a:lnTo>
                    <a:lnTo>
                      <a:pt x="388" y="210"/>
                    </a:lnTo>
                    <a:lnTo>
                      <a:pt x="390" y="218"/>
                    </a:lnTo>
                    <a:lnTo>
                      <a:pt x="394" y="220"/>
                    </a:lnTo>
                    <a:lnTo>
                      <a:pt x="398" y="220"/>
                    </a:lnTo>
                    <a:lnTo>
                      <a:pt x="402" y="216"/>
                    </a:lnTo>
                    <a:lnTo>
                      <a:pt x="406" y="206"/>
                    </a:lnTo>
                    <a:lnTo>
                      <a:pt x="390" y="188"/>
                    </a:lnTo>
                    <a:lnTo>
                      <a:pt x="382" y="198"/>
                    </a:lnTo>
                    <a:lnTo>
                      <a:pt x="382" y="172"/>
                    </a:lnTo>
                    <a:lnTo>
                      <a:pt x="382" y="162"/>
                    </a:lnTo>
                    <a:lnTo>
                      <a:pt x="378" y="160"/>
                    </a:lnTo>
                    <a:lnTo>
                      <a:pt x="368" y="156"/>
                    </a:lnTo>
                    <a:lnTo>
                      <a:pt x="368" y="154"/>
                    </a:lnTo>
                    <a:lnTo>
                      <a:pt x="398" y="144"/>
                    </a:lnTo>
                    <a:lnTo>
                      <a:pt x="400" y="138"/>
                    </a:lnTo>
                    <a:lnTo>
                      <a:pt x="398" y="130"/>
                    </a:lnTo>
                    <a:lnTo>
                      <a:pt x="394" y="126"/>
                    </a:lnTo>
                    <a:lnTo>
                      <a:pt x="390" y="126"/>
                    </a:lnTo>
                    <a:lnTo>
                      <a:pt x="380" y="132"/>
                    </a:lnTo>
                    <a:lnTo>
                      <a:pt x="366" y="146"/>
                    </a:lnTo>
                    <a:lnTo>
                      <a:pt x="360" y="154"/>
                    </a:lnTo>
                    <a:lnTo>
                      <a:pt x="360" y="158"/>
                    </a:lnTo>
                    <a:lnTo>
                      <a:pt x="364" y="168"/>
                    </a:lnTo>
                    <a:lnTo>
                      <a:pt x="368" y="172"/>
                    </a:lnTo>
                    <a:close/>
                    <a:moveTo>
                      <a:pt x="352" y="266"/>
                    </a:moveTo>
                    <a:lnTo>
                      <a:pt x="348" y="272"/>
                    </a:lnTo>
                    <a:lnTo>
                      <a:pt x="344" y="282"/>
                    </a:lnTo>
                    <a:lnTo>
                      <a:pt x="346" y="286"/>
                    </a:lnTo>
                    <a:lnTo>
                      <a:pt x="354" y="290"/>
                    </a:lnTo>
                    <a:lnTo>
                      <a:pt x="356" y="286"/>
                    </a:lnTo>
                    <a:lnTo>
                      <a:pt x="360" y="268"/>
                    </a:lnTo>
                    <a:lnTo>
                      <a:pt x="360" y="266"/>
                    </a:lnTo>
                    <a:lnTo>
                      <a:pt x="354" y="264"/>
                    </a:lnTo>
                    <a:lnTo>
                      <a:pt x="352" y="266"/>
                    </a:lnTo>
                    <a:close/>
                    <a:moveTo>
                      <a:pt x="350" y="308"/>
                    </a:moveTo>
                    <a:lnTo>
                      <a:pt x="342" y="322"/>
                    </a:lnTo>
                    <a:lnTo>
                      <a:pt x="338" y="334"/>
                    </a:lnTo>
                    <a:lnTo>
                      <a:pt x="346" y="328"/>
                    </a:lnTo>
                    <a:lnTo>
                      <a:pt x="348" y="328"/>
                    </a:lnTo>
                    <a:lnTo>
                      <a:pt x="346" y="334"/>
                    </a:lnTo>
                    <a:lnTo>
                      <a:pt x="350" y="334"/>
                    </a:lnTo>
                    <a:lnTo>
                      <a:pt x="358" y="332"/>
                    </a:lnTo>
                    <a:lnTo>
                      <a:pt x="360" y="326"/>
                    </a:lnTo>
                    <a:lnTo>
                      <a:pt x="356" y="316"/>
                    </a:lnTo>
                    <a:lnTo>
                      <a:pt x="354" y="308"/>
                    </a:lnTo>
                    <a:lnTo>
                      <a:pt x="350" y="308"/>
                    </a:lnTo>
                    <a:close/>
                    <a:moveTo>
                      <a:pt x="262" y="362"/>
                    </a:moveTo>
                    <a:lnTo>
                      <a:pt x="264" y="370"/>
                    </a:lnTo>
                    <a:lnTo>
                      <a:pt x="266" y="370"/>
                    </a:lnTo>
                    <a:lnTo>
                      <a:pt x="268" y="366"/>
                    </a:lnTo>
                    <a:lnTo>
                      <a:pt x="270" y="364"/>
                    </a:lnTo>
                    <a:lnTo>
                      <a:pt x="268" y="352"/>
                    </a:lnTo>
                    <a:lnTo>
                      <a:pt x="262" y="356"/>
                    </a:lnTo>
                    <a:lnTo>
                      <a:pt x="262" y="362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172"/>
              <p:cNvSpPr>
                <a:spLocks/>
              </p:cNvSpPr>
              <p:nvPr/>
            </p:nvSpPr>
            <p:spPr bwMode="auto">
              <a:xfrm>
                <a:off x="3659" y="3138"/>
                <a:ext cx="2075" cy="951"/>
              </a:xfrm>
              <a:custGeom>
                <a:avLst/>
                <a:gdLst>
                  <a:gd name="T0" fmla="*/ 66 w 2075"/>
                  <a:gd name="T1" fmla="*/ 2 h 951"/>
                  <a:gd name="T2" fmla="*/ 16 w 2075"/>
                  <a:gd name="T3" fmla="*/ 152 h 951"/>
                  <a:gd name="T4" fmla="*/ 22 w 2075"/>
                  <a:gd name="T5" fmla="*/ 236 h 951"/>
                  <a:gd name="T6" fmla="*/ 36 w 2075"/>
                  <a:gd name="T7" fmla="*/ 270 h 951"/>
                  <a:gd name="T8" fmla="*/ 34 w 2075"/>
                  <a:gd name="T9" fmla="*/ 306 h 951"/>
                  <a:gd name="T10" fmla="*/ 22 w 2075"/>
                  <a:gd name="T11" fmla="*/ 316 h 951"/>
                  <a:gd name="T12" fmla="*/ 40 w 2075"/>
                  <a:gd name="T13" fmla="*/ 330 h 951"/>
                  <a:gd name="T14" fmla="*/ 78 w 2075"/>
                  <a:gd name="T15" fmla="*/ 360 h 951"/>
                  <a:gd name="T16" fmla="*/ 122 w 2075"/>
                  <a:gd name="T17" fmla="*/ 424 h 951"/>
                  <a:gd name="T18" fmla="*/ 142 w 2075"/>
                  <a:gd name="T19" fmla="*/ 460 h 951"/>
                  <a:gd name="T20" fmla="*/ 156 w 2075"/>
                  <a:gd name="T21" fmla="*/ 458 h 951"/>
                  <a:gd name="T22" fmla="*/ 162 w 2075"/>
                  <a:gd name="T23" fmla="*/ 474 h 951"/>
                  <a:gd name="T24" fmla="*/ 178 w 2075"/>
                  <a:gd name="T25" fmla="*/ 480 h 951"/>
                  <a:gd name="T26" fmla="*/ 208 w 2075"/>
                  <a:gd name="T27" fmla="*/ 478 h 951"/>
                  <a:gd name="T28" fmla="*/ 202 w 2075"/>
                  <a:gd name="T29" fmla="*/ 500 h 951"/>
                  <a:gd name="T30" fmla="*/ 178 w 2075"/>
                  <a:gd name="T31" fmla="*/ 542 h 951"/>
                  <a:gd name="T32" fmla="*/ 156 w 2075"/>
                  <a:gd name="T33" fmla="*/ 579 h 951"/>
                  <a:gd name="T34" fmla="*/ 150 w 2075"/>
                  <a:gd name="T35" fmla="*/ 607 h 951"/>
                  <a:gd name="T36" fmla="*/ 152 w 2075"/>
                  <a:gd name="T37" fmla="*/ 637 h 951"/>
                  <a:gd name="T38" fmla="*/ 126 w 2075"/>
                  <a:gd name="T39" fmla="*/ 655 h 951"/>
                  <a:gd name="T40" fmla="*/ 114 w 2075"/>
                  <a:gd name="T41" fmla="*/ 695 h 951"/>
                  <a:gd name="T42" fmla="*/ 142 w 2075"/>
                  <a:gd name="T43" fmla="*/ 713 h 951"/>
                  <a:gd name="T44" fmla="*/ 158 w 2075"/>
                  <a:gd name="T45" fmla="*/ 711 h 951"/>
                  <a:gd name="T46" fmla="*/ 210 w 2075"/>
                  <a:gd name="T47" fmla="*/ 679 h 951"/>
                  <a:gd name="T48" fmla="*/ 216 w 2075"/>
                  <a:gd name="T49" fmla="*/ 673 h 951"/>
                  <a:gd name="T50" fmla="*/ 240 w 2075"/>
                  <a:gd name="T51" fmla="*/ 691 h 951"/>
                  <a:gd name="T52" fmla="*/ 238 w 2075"/>
                  <a:gd name="T53" fmla="*/ 703 h 951"/>
                  <a:gd name="T54" fmla="*/ 242 w 2075"/>
                  <a:gd name="T55" fmla="*/ 737 h 951"/>
                  <a:gd name="T56" fmla="*/ 258 w 2075"/>
                  <a:gd name="T57" fmla="*/ 785 h 951"/>
                  <a:gd name="T58" fmla="*/ 270 w 2075"/>
                  <a:gd name="T59" fmla="*/ 807 h 951"/>
                  <a:gd name="T60" fmla="*/ 268 w 2075"/>
                  <a:gd name="T61" fmla="*/ 849 h 951"/>
                  <a:gd name="T62" fmla="*/ 286 w 2075"/>
                  <a:gd name="T63" fmla="*/ 869 h 951"/>
                  <a:gd name="T64" fmla="*/ 316 w 2075"/>
                  <a:gd name="T65" fmla="*/ 877 h 951"/>
                  <a:gd name="T66" fmla="*/ 322 w 2075"/>
                  <a:gd name="T67" fmla="*/ 909 h 951"/>
                  <a:gd name="T68" fmla="*/ 328 w 2075"/>
                  <a:gd name="T69" fmla="*/ 941 h 951"/>
                  <a:gd name="T70" fmla="*/ 350 w 2075"/>
                  <a:gd name="T71" fmla="*/ 951 h 951"/>
                  <a:gd name="T72" fmla="*/ 360 w 2075"/>
                  <a:gd name="T73" fmla="*/ 939 h 951"/>
                  <a:gd name="T74" fmla="*/ 428 w 2075"/>
                  <a:gd name="T75" fmla="*/ 937 h 951"/>
                  <a:gd name="T76" fmla="*/ 444 w 2075"/>
                  <a:gd name="T77" fmla="*/ 925 h 951"/>
                  <a:gd name="T78" fmla="*/ 488 w 2075"/>
                  <a:gd name="T79" fmla="*/ 921 h 951"/>
                  <a:gd name="T80" fmla="*/ 560 w 2075"/>
                  <a:gd name="T81" fmla="*/ 919 h 951"/>
                  <a:gd name="T82" fmla="*/ 592 w 2075"/>
                  <a:gd name="T83" fmla="*/ 917 h 951"/>
                  <a:gd name="T84" fmla="*/ 600 w 2075"/>
                  <a:gd name="T85" fmla="*/ 897 h 951"/>
                  <a:gd name="T86" fmla="*/ 618 w 2075"/>
                  <a:gd name="T87" fmla="*/ 881 h 951"/>
                  <a:gd name="T88" fmla="*/ 634 w 2075"/>
                  <a:gd name="T89" fmla="*/ 893 h 951"/>
                  <a:gd name="T90" fmla="*/ 650 w 2075"/>
                  <a:gd name="T91" fmla="*/ 925 h 951"/>
                  <a:gd name="T92" fmla="*/ 674 w 2075"/>
                  <a:gd name="T93" fmla="*/ 881 h 951"/>
                  <a:gd name="T94" fmla="*/ 718 w 2075"/>
                  <a:gd name="T95" fmla="*/ 813 h 951"/>
                  <a:gd name="T96" fmla="*/ 1619 w 2075"/>
                  <a:gd name="T97" fmla="*/ 811 h 951"/>
                  <a:gd name="T98" fmla="*/ 1885 w 2075"/>
                  <a:gd name="T99" fmla="*/ 811 h 951"/>
                  <a:gd name="T100" fmla="*/ 1889 w 2075"/>
                  <a:gd name="T101" fmla="*/ 811 h 951"/>
                  <a:gd name="T102" fmla="*/ 1889 w 2075"/>
                  <a:gd name="T103" fmla="*/ 809 h 951"/>
                  <a:gd name="T104" fmla="*/ 1919 w 2075"/>
                  <a:gd name="T105" fmla="*/ 667 h 951"/>
                  <a:gd name="T106" fmla="*/ 1947 w 2075"/>
                  <a:gd name="T107" fmla="*/ 544 h 951"/>
                  <a:gd name="T108" fmla="*/ 1973 w 2075"/>
                  <a:gd name="T109" fmla="*/ 426 h 951"/>
                  <a:gd name="T110" fmla="*/ 1999 w 2075"/>
                  <a:gd name="T111" fmla="*/ 310 h 951"/>
                  <a:gd name="T112" fmla="*/ 2027 w 2075"/>
                  <a:gd name="T113" fmla="*/ 194 h 951"/>
                  <a:gd name="T114" fmla="*/ 2055 w 2075"/>
                  <a:gd name="T115" fmla="*/ 78 h 951"/>
                  <a:gd name="T116" fmla="*/ 1309 w 2075"/>
                  <a:gd name="T117" fmla="*/ 0 h 9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75" h="951">
                    <a:moveTo>
                      <a:pt x="1309" y="0"/>
                    </a:moveTo>
                    <a:lnTo>
                      <a:pt x="1167" y="0"/>
                    </a:lnTo>
                    <a:lnTo>
                      <a:pt x="66" y="2"/>
                    </a:lnTo>
                    <a:lnTo>
                      <a:pt x="50" y="52"/>
                    </a:lnTo>
                    <a:lnTo>
                      <a:pt x="34" y="102"/>
                    </a:lnTo>
                    <a:lnTo>
                      <a:pt x="16" y="152"/>
                    </a:lnTo>
                    <a:lnTo>
                      <a:pt x="0" y="204"/>
                    </a:lnTo>
                    <a:lnTo>
                      <a:pt x="12" y="224"/>
                    </a:lnTo>
                    <a:lnTo>
                      <a:pt x="22" y="236"/>
                    </a:lnTo>
                    <a:lnTo>
                      <a:pt x="26" y="250"/>
                    </a:lnTo>
                    <a:lnTo>
                      <a:pt x="36" y="264"/>
                    </a:lnTo>
                    <a:lnTo>
                      <a:pt x="36" y="270"/>
                    </a:lnTo>
                    <a:lnTo>
                      <a:pt x="36" y="284"/>
                    </a:lnTo>
                    <a:lnTo>
                      <a:pt x="30" y="296"/>
                    </a:lnTo>
                    <a:lnTo>
                      <a:pt x="34" y="306"/>
                    </a:lnTo>
                    <a:lnTo>
                      <a:pt x="30" y="312"/>
                    </a:lnTo>
                    <a:lnTo>
                      <a:pt x="24" y="314"/>
                    </a:lnTo>
                    <a:lnTo>
                      <a:pt x="22" y="316"/>
                    </a:lnTo>
                    <a:lnTo>
                      <a:pt x="22" y="316"/>
                    </a:lnTo>
                    <a:lnTo>
                      <a:pt x="24" y="318"/>
                    </a:lnTo>
                    <a:lnTo>
                      <a:pt x="40" y="330"/>
                    </a:lnTo>
                    <a:lnTo>
                      <a:pt x="52" y="344"/>
                    </a:lnTo>
                    <a:lnTo>
                      <a:pt x="72" y="354"/>
                    </a:lnTo>
                    <a:lnTo>
                      <a:pt x="78" y="360"/>
                    </a:lnTo>
                    <a:lnTo>
                      <a:pt x="100" y="390"/>
                    </a:lnTo>
                    <a:lnTo>
                      <a:pt x="110" y="410"/>
                    </a:lnTo>
                    <a:lnTo>
                      <a:pt x="122" y="424"/>
                    </a:lnTo>
                    <a:lnTo>
                      <a:pt x="126" y="440"/>
                    </a:lnTo>
                    <a:lnTo>
                      <a:pt x="140" y="454"/>
                    </a:lnTo>
                    <a:lnTo>
                      <a:pt x="142" y="460"/>
                    </a:lnTo>
                    <a:lnTo>
                      <a:pt x="142" y="462"/>
                    </a:lnTo>
                    <a:lnTo>
                      <a:pt x="144" y="462"/>
                    </a:lnTo>
                    <a:lnTo>
                      <a:pt x="156" y="458"/>
                    </a:lnTo>
                    <a:lnTo>
                      <a:pt x="158" y="460"/>
                    </a:lnTo>
                    <a:lnTo>
                      <a:pt x="162" y="466"/>
                    </a:lnTo>
                    <a:lnTo>
                      <a:pt x="162" y="474"/>
                    </a:lnTo>
                    <a:lnTo>
                      <a:pt x="164" y="478"/>
                    </a:lnTo>
                    <a:lnTo>
                      <a:pt x="170" y="480"/>
                    </a:lnTo>
                    <a:lnTo>
                      <a:pt x="178" y="480"/>
                    </a:lnTo>
                    <a:lnTo>
                      <a:pt x="202" y="476"/>
                    </a:lnTo>
                    <a:lnTo>
                      <a:pt x="208" y="476"/>
                    </a:lnTo>
                    <a:lnTo>
                      <a:pt x="208" y="478"/>
                    </a:lnTo>
                    <a:lnTo>
                      <a:pt x="208" y="482"/>
                    </a:lnTo>
                    <a:lnTo>
                      <a:pt x="206" y="490"/>
                    </a:lnTo>
                    <a:lnTo>
                      <a:pt x="202" y="500"/>
                    </a:lnTo>
                    <a:lnTo>
                      <a:pt x="192" y="510"/>
                    </a:lnTo>
                    <a:lnTo>
                      <a:pt x="190" y="520"/>
                    </a:lnTo>
                    <a:lnTo>
                      <a:pt x="178" y="542"/>
                    </a:lnTo>
                    <a:lnTo>
                      <a:pt x="168" y="556"/>
                    </a:lnTo>
                    <a:lnTo>
                      <a:pt x="164" y="569"/>
                    </a:lnTo>
                    <a:lnTo>
                      <a:pt x="156" y="579"/>
                    </a:lnTo>
                    <a:lnTo>
                      <a:pt x="156" y="589"/>
                    </a:lnTo>
                    <a:lnTo>
                      <a:pt x="150" y="603"/>
                    </a:lnTo>
                    <a:lnTo>
                      <a:pt x="150" y="607"/>
                    </a:lnTo>
                    <a:lnTo>
                      <a:pt x="158" y="615"/>
                    </a:lnTo>
                    <a:lnTo>
                      <a:pt x="156" y="633"/>
                    </a:lnTo>
                    <a:lnTo>
                      <a:pt x="152" y="637"/>
                    </a:lnTo>
                    <a:lnTo>
                      <a:pt x="136" y="643"/>
                    </a:lnTo>
                    <a:lnTo>
                      <a:pt x="130" y="649"/>
                    </a:lnTo>
                    <a:lnTo>
                      <a:pt x="126" y="655"/>
                    </a:lnTo>
                    <a:lnTo>
                      <a:pt x="126" y="675"/>
                    </a:lnTo>
                    <a:lnTo>
                      <a:pt x="118" y="685"/>
                    </a:lnTo>
                    <a:lnTo>
                      <a:pt x="114" y="695"/>
                    </a:lnTo>
                    <a:lnTo>
                      <a:pt x="116" y="697"/>
                    </a:lnTo>
                    <a:lnTo>
                      <a:pt x="128" y="701"/>
                    </a:lnTo>
                    <a:lnTo>
                      <a:pt x="142" y="713"/>
                    </a:lnTo>
                    <a:lnTo>
                      <a:pt x="146" y="715"/>
                    </a:lnTo>
                    <a:lnTo>
                      <a:pt x="150" y="715"/>
                    </a:lnTo>
                    <a:lnTo>
                      <a:pt x="158" y="711"/>
                    </a:lnTo>
                    <a:lnTo>
                      <a:pt x="168" y="703"/>
                    </a:lnTo>
                    <a:lnTo>
                      <a:pt x="186" y="695"/>
                    </a:lnTo>
                    <a:lnTo>
                      <a:pt x="210" y="679"/>
                    </a:lnTo>
                    <a:lnTo>
                      <a:pt x="212" y="675"/>
                    </a:lnTo>
                    <a:lnTo>
                      <a:pt x="214" y="673"/>
                    </a:lnTo>
                    <a:lnTo>
                      <a:pt x="216" y="673"/>
                    </a:lnTo>
                    <a:lnTo>
                      <a:pt x="222" y="675"/>
                    </a:lnTo>
                    <a:lnTo>
                      <a:pt x="230" y="685"/>
                    </a:lnTo>
                    <a:lnTo>
                      <a:pt x="240" y="691"/>
                    </a:lnTo>
                    <a:lnTo>
                      <a:pt x="240" y="691"/>
                    </a:lnTo>
                    <a:lnTo>
                      <a:pt x="240" y="695"/>
                    </a:lnTo>
                    <a:lnTo>
                      <a:pt x="238" y="703"/>
                    </a:lnTo>
                    <a:lnTo>
                      <a:pt x="242" y="711"/>
                    </a:lnTo>
                    <a:lnTo>
                      <a:pt x="240" y="723"/>
                    </a:lnTo>
                    <a:lnTo>
                      <a:pt x="242" y="737"/>
                    </a:lnTo>
                    <a:lnTo>
                      <a:pt x="242" y="751"/>
                    </a:lnTo>
                    <a:lnTo>
                      <a:pt x="252" y="771"/>
                    </a:lnTo>
                    <a:lnTo>
                      <a:pt x="258" y="785"/>
                    </a:lnTo>
                    <a:lnTo>
                      <a:pt x="266" y="791"/>
                    </a:lnTo>
                    <a:lnTo>
                      <a:pt x="268" y="799"/>
                    </a:lnTo>
                    <a:lnTo>
                      <a:pt x="270" y="807"/>
                    </a:lnTo>
                    <a:lnTo>
                      <a:pt x="276" y="831"/>
                    </a:lnTo>
                    <a:lnTo>
                      <a:pt x="268" y="845"/>
                    </a:lnTo>
                    <a:lnTo>
                      <a:pt x="268" y="849"/>
                    </a:lnTo>
                    <a:lnTo>
                      <a:pt x="272" y="855"/>
                    </a:lnTo>
                    <a:lnTo>
                      <a:pt x="284" y="869"/>
                    </a:lnTo>
                    <a:lnTo>
                      <a:pt x="286" y="869"/>
                    </a:lnTo>
                    <a:lnTo>
                      <a:pt x="302" y="869"/>
                    </a:lnTo>
                    <a:lnTo>
                      <a:pt x="310" y="871"/>
                    </a:lnTo>
                    <a:lnTo>
                      <a:pt x="316" y="877"/>
                    </a:lnTo>
                    <a:lnTo>
                      <a:pt x="320" y="887"/>
                    </a:lnTo>
                    <a:lnTo>
                      <a:pt x="324" y="897"/>
                    </a:lnTo>
                    <a:lnTo>
                      <a:pt x="322" y="909"/>
                    </a:lnTo>
                    <a:lnTo>
                      <a:pt x="326" y="923"/>
                    </a:lnTo>
                    <a:lnTo>
                      <a:pt x="324" y="935"/>
                    </a:lnTo>
                    <a:lnTo>
                      <a:pt x="328" y="941"/>
                    </a:lnTo>
                    <a:lnTo>
                      <a:pt x="336" y="947"/>
                    </a:lnTo>
                    <a:lnTo>
                      <a:pt x="346" y="951"/>
                    </a:lnTo>
                    <a:lnTo>
                      <a:pt x="350" y="951"/>
                    </a:lnTo>
                    <a:lnTo>
                      <a:pt x="352" y="949"/>
                    </a:lnTo>
                    <a:lnTo>
                      <a:pt x="356" y="943"/>
                    </a:lnTo>
                    <a:lnTo>
                      <a:pt x="360" y="939"/>
                    </a:lnTo>
                    <a:lnTo>
                      <a:pt x="374" y="931"/>
                    </a:lnTo>
                    <a:lnTo>
                      <a:pt x="386" y="931"/>
                    </a:lnTo>
                    <a:lnTo>
                      <a:pt x="428" y="937"/>
                    </a:lnTo>
                    <a:lnTo>
                      <a:pt x="432" y="937"/>
                    </a:lnTo>
                    <a:lnTo>
                      <a:pt x="434" y="935"/>
                    </a:lnTo>
                    <a:lnTo>
                      <a:pt x="444" y="925"/>
                    </a:lnTo>
                    <a:lnTo>
                      <a:pt x="452" y="919"/>
                    </a:lnTo>
                    <a:lnTo>
                      <a:pt x="462" y="919"/>
                    </a:lnTo>
                    <a:lnTo>
                      <a:pt x="488" y="921"/>
                    </a:lnTo>
                    <a:lnTo>
                      <a:pt x="520" y="919"/>
                    </a:lnTo>
                    <a:lnTo>
                      <a:pt x="534" y="923"/>
                    </a:lnTo>
                    <a:lnTo>
                      <a:pt x="560" y="919"/>
                    </a:lnTo>
                    <a:lnTo>
                      <a:pt x="586" y="921"/>
                    </a:lnTo>
                    <a:lnTo>
                      <a:pt x="590" y="919"/>
                    </a:lnTo>
                    <a:lnTo>
                      <a:pt x="592" y="917"/>
                    </a:lnTo>
                    <a:lnTo>
                      <a:pt x="590" y="913"/>
                    </a:lnTo>
                    <a:lnTo>
                      <a:pt x="592" y="905"/>
                    </a:lnTo>
                    <a:lnTo>
                      <a:pt x="600" y="897"/>
                    </a:lnTo>
                    <a:lnTo>
                      <a:pt x="604" y="887"/>
                    </a:lnTo>
                    <a:lnTo>
                      <a:pt x="610" y="883"/>
                    </a:lnTo>
                    <a:lnTo>
                      <a:pt x="618" y="881"/>
                    </a:lnTo>
                    <a:lnTo>
                      <a:pt x="624" y="881"/>
                    </a:lnTo>
                    <a:lnTo>
                      <a:pt x="628" y="885"/>
                    </a:lnTo>
                    <a:lnTo>
                      <a:pt x="634" y="893"/>
                    </a:lnTo>
                    <a:lnTo>
                      <a:pt x="640" y="913"/>
                    </a:lnTo>
                    <a:lnTo>
                      <a:pt x="644" y="919"/>
                    </a:lnTo>
                    <a:lnTo>
                      <a:pt x="650" y="925"/>
                    </a:lnTo>
                    <a:lnTo>
                      <a:pt x="660" y="931"/>
                    </a:lnTo>
                    <a:lnTo>
                      <a:pt x="668" y="905"/>
                    </a:lnTo>
                    <a:lnTo>
                      <a:pt x="674" y="881"/>
                    </a:lnTo>
                    <a:lnTo>
                      <a:pt x="680" y="855"/>
                    </a:lnTo>
                    <a:lnTo>
                      <a:pt x="680" y="813"/>
                    </a:lnTo>
                    <a:lnTo>
                      <a:pt x="718" y="813"/>
                    </a:lnTo>
                    <a:lnTo>
                      <a:pt x="1545" y="811"/>
                    </a:lnTo>
                    <a:lnTo>
                      <a:pt x="1583" y="811"/>
                    </a:lnTo>
                    <a:lnTo>
                      <a:pt x="1619" y="811"/>
                    </a:lnTo>
                    <a:lnTo>
                      <a:pt x="1883" y="811"/>
                    </a:lnTo>
                    <a:lnTo>
                      <a:pt x="1885" y="811"/>
                    </a:lnTo>
                    <a:lnTo>
                      <a:pt x="1885" y="811"/>
                    </a:lnTo>
                    <a:lnTo>
                      <a:pt x="1887" y="811"/>
                    </a:lnTo>
                    <a:lnTo>
                      <a:pt x="1889" y="811"/>
                    </a:lnTo>
                    <a:lnTo>
                      <a:pt x="1889" y="811"/>
                    </a:lnTo>
                    <a:lnTo>
                      <a:pt x="1889" y="809"/>
                    </a:lnTo>
                    <a:lnTo>
                      <a:pt x="1889" y="809"/>
                    </a:lnTo>
                    <a:lnTo>
                      <a:pt x="1889" y="809"/>
                    </a:lnTo>
                    <a:lnTo>
                      <a:pt x="1899" y="761"/>
                    </a:lnTo>
                    <a:lnTo>
                      <a:pt x="1909" y="715"/>
                    </a:lnTo>
                    <a:lnTo>
                      <a:pt x="1919" y="667"/>
                    </a:lnTo>
                    <a:lnTo>
                      <a:pt x="1929" y="621"/>
                    </a:lnTo>
                    <a:lnTo>
                      <a:pt x="1937" y="581"/>
                    </a:lnTo>
                    <a:lnTo>
                      <a:pt x="1947" y="544"/>
                    </a:lnTo>
                    <a:lnTo>
                      <a:pt x="1955" y="504"/>
                    </a:lnTo>
                    <a:lnTo>
                      <a:pt x="1963" y="466"/>
                    </a:lnTo>
                    <a:lnTo>
                      <a:pt x="1973" y="426"/>
                    </a:lnTo>
                    <a:lnTo>
                      <a:pt x="1981" y="388"/>
                    </a:lnTo>
                    <a:lnTo>
                      <a:pt x="1989" y="350"/>
                    </a:lnTo>
                    <a:lnTo>
                      <a:pt x="1999" y="310"/>
                    </a:lnTo>
                    <a:lnTo>
                      <a:pt x="2009" y="272"/>
                    </a:lnTo>
                    <a:lnTo>
                      <a:pt x="2017" y="232"/>
                    </a:lnTo>
                    <a:lnTo>
                      <a:pt x="2027" y="194"/>
                    </a:lnTo>
                    <a:lnTo>
                      <a:pt x="2037" y="154"/>
                    </a:lnTo>
                    <a:lnTo>
                      <a:pt x="2047" y="116"/>
                    </a:lnTo>
                    <a:lnTo>
                      <a:pt x="2055" y="78"/>
                    </a:lnTo>
                    <a:lnTo>
                      <a:pt x="2065" y="38"/>
                    </a:lnTo>
                    <a:lnTo>
                      <a:pt x="2075" y="0"/>
                    </a:lnTo>
                    <a:lnTo>
                      <a:pt x="1309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173"/>
              <p:cNvSpPr>
                <a:spLocks noEditPoints="1"/>
              </p:cNvSpPr>
              <p:nvPr/>
            </p:nvSpPr>
            <p:spPr bwMode="auto">
              <a:xfrm>
                <a:off x="1244" y="970"/>
                <a:ext cx="2913" cy="2308"/>
              </a:xfrm>
              <a:custGeom>
                <a:avLst/>
                <a:gdLst>
                  <a:gd name="T0" fmla="*/ 158 w 2913"/>
                  <a:gd name="T1" fmla="*/ 188 h 2308"/>
                  <a:gd name="T2" fmla="*/ 530 w 2913"/>
                  <a:gd name="T3" fmla="*/ 110 h 2308"/>
                  <a:gd name="T4" fmla="*/ 634 w 2913"/>
                  <a:gd name="T5" fmla="*/ 321 h 2308"/>
                  <a:gd name="T6" fmla="*/ 670 w 2913"/>
                  <a:gd name="T7" fmla="*/ 631 h 2308"/>
                  <a:gd name="T8" fmla="*/ 858 w 2913"/>
                  <a:gd name="T9" fmla="*/ 797 h 2308"/>
                  <a:gd name="T10" fmla="*/ 854 w 2913"/>
                  <a:gd name="T11" fmla="*/ 873 h 2308"/>
                  <a:gd name="T12" fmla="*/ 628 w 2913"/>
                  <a:gd name="T13" fmla="*/ 1115 h 2308"/>
                  <a:gd name="T14" fmla="*/ 700 w 2913"/>
                  <a:gd name="T15" fmla="*/ 1285 h 2308"/>
                  <a:gd name="T16" fmla="*/ 808 w 2913"/>
                  <a:gd name="T17" fmla="*/ 1237 h 2308"/>
                  <a:gd name="T18" fmla="*/ 796 w 2913"/>
                  <a:gd name="T19" fmla="*/ 1227 h 2308"/>
                  <a:gd name="T20" fmla="*/ 754 w 2913"/>
                  <a:gd name="T21" fmla="*/ 1492 h 2308"/>
                  <a:gd name="T22" fmla="*/ 870 w 2913"/>
                  <a:gd name="T23" fmla="*/ 1494 h 2308"/>
                  <a:gd name="T24" fmla="*/ 960 w 2913"/>
                  <a:gd name="T25" fmla="*/ 1520 h 2308"/>
                  <a:gd name="T26" fmla="*/ 756 w 2913"/>
                  <a:gd name="T27" fmla="*/ 1610 h 2308"/>
                  <a:gd name="T28" fmla="*/ 760 w 2913"/>
                  <a:gd name="T29" fmla="*/ 1680 h 2308"/>
                  <a:gd name="T30" fmla="*/ 906 w 2913"/>
                  <a:gd name="T31" fmla="*/ 1804 h 2308"/>
                  <a:gd name="T32" fmla="*/ 972 w 2913"/>
                  <a:gd name="T33" fmla="*/ 1864 h 2308"/>
                  <a:gd name="T34" fmla="*/ 1166 w 2913"/>
                  <a:gd name="T35" fmla="*/ 1792 h 2308"/>
                  <a:gd name="T36" fmla="*/ 1224 w 2913"/>
                  <a:gd name="T37" fmla="*/ 1992 h 2308"/>
                  <a:gd name="T38" fmla="*/ 1252 w 2913"/>
                  <a:gd name="T39" fmla="*/ 2036 h 2308"/>
                  <a:gd name="T40" fmla="*/ 1300 w 2913"/>
                  <a:gd name="T41" fmla="*/ 2076 h 2308"/>
                  <a:gd name="T42" fmla="*/ 1330 w 2913"/>
                  <a:gd name="T43" fmla="*/ 2110 h 2308"/>
                  <a:gd name="T44" fmla="*/ 1869 w 2913"/>
                  <a:gd name="T45" fmla="*/ 2170 h 2308"/>
                  <a:gd name="T46" fmla="*/ 2761 w 2913"/>
                  <a:gd name="T47" fmla="*/ 2056 h 2308"/>
                  <a:gd name="T48" fmla="*/ 2737 w 2913"/>
                  <a:gd name="T49" fmla="*/ 1852 h 2308"/>
                  <a:gd name="T50" fmla="*/ 2699 w 2913"/>
                  <a:gd name="T51" fmla="*/ 1776 h 2308"/>
                  <a:gd name="T52" fmla="*/ 2595 w 2913"/>
                  <a:gd name="T53" fmla="*/ 1612 h 2308"/>
                  <a:gd name="T54" fmla="*/ 2445 w 2913"/>
                  <a:gd name="T55" fmla="*/ 1510 h 2308"/>
                  <a:gd name="T56" fmla="*/ 2401 w 2913"/>
                  <a:gd name="T57" fmla="*/ 1417 h 2308"/>
                  <a:gd name="T58" fmla="*/ 2293 w 2913"/>
                  <a:gd name="T59" fmla="*/ 1317 h 2308"/>
                  <a:gd name="T60" fmla="*/ 2245 w 2913"/>
                  <a:gd name="T61" fmla="*/ 1213 h 2308"/>
                  <a:gd name="T62" fmla="*/ 146 w 2913"/>
                  <a:gd name="T63" fmla="*/ 4 h 2308"/>
                  <a:gd name="T64" fmla="*/ 820 w 2913"/>
                  <a:gd name="T65" fmla="*/ 837 h 2308"/>
                  <a:gd name="T66" fmla="*/ 552 w 2913"/>
                  <a:gd name="T67" fmla="*/ 1063 h 2308"/>
                  <a:gd name="T68" fmla="*/ 206 w 2913"/>
                  <a:gd name="T69" fmla="*/ 1239 h 2308"/>
                  <a:gd name="T70" fmla="*/ 144 w 2913"/>
                  <a:gd name="T71" fmla="*/ 1169 h 2308"/>
                  <a:gd name="T72" fmla="*/ 236 w 2913"/>
                  <a:gd name="T73" fmla="*/ 1315 h 2308"/>
                  <a:gd name="T74" fmla="*/ 548 w 2913"/>
                  <a:gd name="T75" fmla="*/ 1185 h 2308"/>
                  <a:gd name="T76" fmla="*/ 576 w 2913"/>
                  <a:gd name="T77" fmla="*/ 1335 h 2308"/>
                  <a:gd name="T78" fmla="*/ 660 w 2913"/>
                  <a:gd name="T79" fmla="*/ 1343 h 2308"/>
                  <a:gd name="T80" fmla="*/ 758 w 2913"/>
                  <a:gd name="T81" fmla="*/ 1331 h 2308"/>
                  <a:gd name="T82" fmla="*/ 134 w 2913"/>
                  <a:gd name="T83" fmla="*/ 1341 h 2308"/>
                  <a:gd name="T84" fmla="*/ 252 w 2913"/>
                  <a:gd name="T85" fmla="*/ 1508 h 2308"/>
                  <a:gd name="T86" fmla="*/ 230 w 2913"/>
                  <a:gd name="T87" fmla="*/ 1391 h 2308"/>
                  <a:gd name="T88" fmla="*/ 640 w 2913"/>
                  <a:gd name="T89" fmla="*/ 1407 h 2308"/>
                  <a:gd name="T90" fmla="*/ 742 w 2913"/>
                  <a:gd name="T91" fmla="*/ 1480 h 2308"/>
                  <a:gd name="T92" fmla="*/ 692 w 2913"/>
                  <a:gd name="T93" fmla="*/ 1664 h 2308"/>
                  <a:gd name="T94" fmla="*/ 1188 w 2913"/>
                  <a:gd name="T95" fmla="*/ 2152 h 2308"/>
                  <a:gd name="T96" fmla="*/ 960 w 2913"/>
                  <a:gd name="T97" fmla="*/ 1890 h 2308"/>
                  <a:gd name="T98" fmla="*/ 700 w 2913"/>
                  <a:gd name="T99" fmla="*/ 1848 h 2308"/>
                  <a:gd name="T100" fmla="*/ 616 w 2913"/>
                  <a:gd name="T101" fmla="*/ 1944 h 2308"/>
                  <a:gd name="T102" fmla="*/ 728 w 2913"/>
                  <a:gd name="T103" fmla="*/ 1992 h 2308"/>
                  <a:gd name="T104" fmla="*/ 760 w 2913"/>
                  <a:gd name="T105" fmla="*/ 2086 h 2308"/>
                  <a:gd name="T106" fmla="*/ 868 w 2913"/>
                  <a:gd name="T107" fmla="*/ 2114 h 2308"/>
                  <a:gd name="T108" fmla="*/ 1032 w 2913"/>
                  <a:gd name="T109" fmla="*/ 2128 h 2308"/>
                  <a:gd name="T110" fmla="*/ 1202 w 2913"/>
                  <a:gd name="T111" fmla="*/ 2286 h 2308"/>
                  <a:gd name="T112" fmla="*/ 1072 w 2913"/>
                  <a:gd name="T113" fmla="*/ 1898 h 2308"/>
                  <a:gd name="T114" fmla="*/ 764 w 2913"/>
                  <a:gd name="T115" fmla="*/ 2000 h 2308"/>
                  <a:gd name="T116" fmla="*/ 1168 w 2913"/>
                  <a:gd name="T117" fmla="*/ 2062 h 2308"/>
                  <a:gd name="T118" fmla="*/ 1250 w 2913"/>
                  <a:gd name="T119" fmla="*/ 2188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913" h="2308">
                    <a:moveTo>
                      <a:pt x="146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0" y="14"/>
                    </a:lnTo>
                    <a:lnTo>
                      <a:pt x="38" y="22"/>
                    </a:lnTo>
                    <a:lnTo>
                      <a:pt x="32" y="46"/>
                    </a:lnTo>
                    <a:lnTo>
                      <a:pt x="46" y="64"/>
                    </a:lnTo>
                    <a:lnTo>
                      <a:pt x="56" y="78"/>
                    </a:lnTo>
                    <a:lnTo>
                      <a:pt x="66" y="92"/>
                    </a:lnTo>
                    <a:lnTo>
                      <a:pt x="80" y="110"/>
                    </a:lnTo>
                    <a:lnTo>
                      <a:pt x="90" y="124"/>
                    </a:lnTo>
                    <a:lnTo>
                      <a:pt x="104" y="142"/>
                    </a:lnTo>
                    <a:lnTo>
                      <a:pt x="112" y="152"/>
                    </a:lnTo>
                    <a:lnTo>
                      <a:pt x="104" y="172"/>
                    </a:lnTo>
                    <a:lnTo>
                      <a:pt x="96" y="198"/>
                    </a:lnTo>
                    <a:lnTo>
                      <a:pt x="80" y="212"/>
                    </a:lnTo>
                    <a:lnTo>
                      <a:pt x="90" y="214"/>
                    </a:lnTo>
                    <a:lnTo>
                      <a:pt x="128" y="198"/>
                    </a:lnTo>
                    <a:lnTo>
                      <a:pt x="158" y="188"/>
                    </a:lnTo>
                    <a:lnTo>
                      <a:pt x="196" y="174"/>
                    </a:lnTo>
                    <a:lnTo>
                      <a:pt x="222" y="166"/>
                    </a:lnTo>
                    <a:lnTo>
                      <a:pt x="258" y="166"/>
                    </a:lnTo>
                    <a:lnTo>
                      <a:pt x="294" y="142"/>
                    </a:lnTo>
                    <a:lnTo>
                      <a:pt x="318" y="108"/>
                    </a:lnTo>
                    <a:lnTo>
                      <a:pt x="336" y="108"/>
                    </a:lnTo>
                    <a:lnTo>
                      <a:pt x="350" y="104"/>
                    </a:lnTo>
                    <a:lnTo>
                      <a:pt x="362" y="92"/>
                    </a:lnTo>
                    <a:lnTo>
                      <a:pt x="362" y="80"/>
                    </a:lnTo>
                    <a:lnTo>
                      <a:pt x="400" y="72"/>
                    </a:lnTo>
                    <a:lnTo>
                      <a:pt x="430" y="68"/>
                    </a:lnTo>
                    <a:lnTo>
                      <a:pt x="474" y="56"/>
                    </a:lnTo>
                    <a:lnTo>
                      <a:pt x="518" y="42"/>
                    </a:lnTo>
                    <a:lnTo>
                      <a:pt x="528" y="52"/>
                    </a:lnTo>
                    <a:lnTo>
                      <a:pt x="538" y="62"/>
                    </a:lnTo>
                    <a:lnTo>
                      <a:pt x="554" y="84"/>
                    </a:lnTo>
                    <a:lnTo>
                      <a:pt x="552" y="90"/>
                    </a:lnTo>
                    <a:lnTo>
                      <a:pt x="542" y="100"/>
                    </a:lnTo>
                    <a:lnTo>
                      <a:pt x="530" y="110"/>
                    </a:lnTo>
                    <a:lnTo>
                      <a:pt x="530" y="140"/>
                    </a:lnTo>
                    <a:lnTo>
                      <a:pt x="532" y="142"/>
                    </a:lnTo>
                    <a:lnTo>
                      <a:pt x="546" y="146"/>
                    </a:lnTo>
                    <a:lnTo>
                      <a:pt x="558" y="156"/>
                    </a:lnTo>
                    <a:lnTo>
                      <a:pt x="560" y="166"/>
                    </a:lnTo>
                    <a:lnTo>
                      <a:pt x="578" y="178"/>
                    </a:lnTo>
                    <a:lnTo>
                      <a:pt x="580" y="184"/>
                    </a:lnTo>
                    <a:lnTo>
                      <a:pt x="576" y="194"/>
                    </a:lnTo>
                    <a:lnTo>
                      <a:pt x="574" y="200"/>
                    </a:lnTo>
                    <a:lnTo>
                      <a:pt x="576" y="206"/>
                    </a:lnTo>
                    <a:lnTo>
                      <a:pt x="576" y="214"/>
                    </a:lnTo>
                    <a:lnTo>
                      <a:pt x="580" y="224"/>
                    </a:lnTo>
                    <a:lnTo>
                      <a:pt x="596" y="233"/>
                    </a:lnTo>
                    <a:lnTo>
                      <a:pt x="608" y="241"/>
                    </a:lnTo>
                    <a:lnTo>
                      <a:pt x="622" y="251"/>
                    </a:lnTo>
                    <a:lnTo>
                      <a:pt x="630" y="271"/>
                    </a:lnTo>
                    <a:lnTo>
                      <a:pt x="638" y="289"/>
                    </a:lnTo>
                    <a:lnTo>
                      <a:pt x="648" y="307"/>
                    </a:lnTo>
                    <a:lnTo>
                      <a:pt x="634" y="321"/>
                    </a:lnTo>
                    <a:lnTo>
                      <a:pt x="642" y="343"/>
                    </a:lnTo>
                    <a:lnTo>
                      <a:pt x="648" y="371"/>
                    </a:lnTo>
                    <a:lnTo>
                      <a:pt x="650" y="397"/>
                    </a:lnTo>
                    <a:lnTo>
                      <a:pt x="652" y="411"/>
                    </a:lnTo>
                    <a:lnTo>
                      <a:pt x="656" y="431"/>
                    </a:lnTo>
                    <a:lnTo>
                      <a:pt x="658" y="455"/>
                    </a:lnTo>
                    <a:lnTo>
                      <a:pt x="662" y="483"/>
                    </a:lnTo>
                    <a:lnTo>
                      <a:pt x="666" y="501"/>
                    </a:lnTo>
                    <a:lnTo>
                      <a:pt x="672" y="527"/>
                    </a:lnTo>
                    <a:lnTo>
                      <a:pt x="672" y="543"/>
                    </a:lnTo>
                    <a:lnTo>
                      <a:pt x="658" y="553"/>
                    </a:lnTo>
                    <a:lnTo>
                      <a:pt x="640" y="565"/>
                    </a:lnTo>
                    <a:lnTo>
                      <a:pt x="666" y="571"/>
                    </a:lnTo>
                    <a:lnTo>
                      <a:pt x="682" y="575"/>
                    </a:lnTo>
                    <a:lnTo>
                      <a:pt x="668" y="589"/>
                    </a:lnTo>
                    <a:lnTo>
                      <a:pt x="650" y="609"/>
                    </a:lnTo>
                    <a:lnTo>
                      <a:pt x="666" y="615"/>
                    </a:lnTo>
                    <a:lnTo>
                      <a:pt x="678" y="621"/>
                    </a:lnTo>
                    <a:lnTo>
                      <a:pt x="670" y="631"/>
                    </a:lnTo>
                    <a:lnTo>
                      <a:pt x="670" y="643"/>
                    </a:lnTo>
                    <a:lnTo>
                      <a:pt x="660" y="661"/>
                    </a:lnTo>
                    <a:lnTo>
                      <a:pt x="688" y="659"/>
                    </a:lnTo>
                    <a:lnTo>
                      <a:pt x="700" y="659"/>
                    </a:lnTo>
                    <a:lnTo>
                      <a:pt x="712" y="667"/>
                    </a:lnTo>
                    <a:lnTo>
                      <a:pt x="726" y="677"/>
                    </a:lnTo>
                    <a:lnTo>
                      <a:pt x="740" y="687"/>
                    </a:lnTo>
                    <a:lnTo>
                      <a:pt x="754" y="697"/>
                    </a:lnTo>
                    <a:lnTo>
                      <a:pt x="774" y="701"/>
                    </a:lnTo>
                    <a:lnTo>
                      <a:pt x="800" y="709"/>
                    </a:lnTo>
                    <a:lnTo>
                      <a:pt x="806" y="725"/>
                    </a:lnTo>
                    <a:lnTo>
                      <a:pt x="828" y="731"/>
                    </a:lnTo>
                    <a:lnTo>
                      <a:pt x="826" y="751"/>
                    </a:lnTo>
                    <a:lnTo>
                      <a:pt x="852" y="759"/>
                    </a:lnTo>
                    <a:lnTo>
                      <a:pt x="874" y="755"/>
                    </a:lnTo>
                    <a:lnTo>
                      <a:pt x="874" y="763"/>
                    </a:lnTo>
                    <a:lnTo>
                      <a:pt x="874" y="773"/>
                    </a:lnTo>
                    <a:lnTo>
                      <a:pt x="868" y="785"/>
                    </a:lnTo>
                    <a:lnTo>
                      <a:pt x="858" y="797"/>
                    </a:lnTo>
                    <a:lnTo>
                      <a:pt x="858" y="799"/>
                    </a:lnTo>
                    <a:lnTo>
                      <a:pt x="844" y="813"/>
                    </a:lnTo>
                    <a:lnTo>
                      <a:pt x="832" y="825"/>
                    </a:lnTo>
                    <a:lnTo>
                      <a:pt x="824" y="835"/>
                    </a:lnTo>
                    <a:lnTo>
                      <a:pt x="818" y="847"/>
                    </a:lnTo>
                    <a:lnTo>
                      <a:pt x="812" y="861"/>
                    </a:lnTo>
                    <a:lnTo>
                      <a:pt x="806" y="879"/>
                    </a:lnTo>
                    <a:lnTo>
                      <a:pt x="802" y="901"/>
                    </a:lnTo>
                    <a:lnTo>
                      <a:pt x="790" y="919"/>
                    </a:lnTo>
                    <a:lnTo>
                      <a:pt x="772" y="933"/>
                    </a:lnTo>
                    <a:lnTo>
                      <a:pt x="756" y="951"/>
                    </a:lnTo>
                    <a:lnTo>
                      <a:pt x="756" y="961"/>
                    </a:lnTo>
                    <a:lnTo>
                      <a:pt x="774" y="949"/>
                    </a:lnTo>
                    <a:lnTo>
                      <a:pt x="806" y="923"/>
                    </a:lnTo>
                    <a:lnTo>
                      <a:pt x="820" y="909"/>
                    </a:lnTo>
                    <a:lnTo>
                      <a:pt x="836" y="889"/>
                    </a:lnTo>
                    <a:lnTo>
                      <a:pt x="850" y="867"/>
                    </a:lnTo>
                    <a:lnTo>
                      <a:pt x="856" y="861"/>
                    </a:lnTo>
                    <a:lnTo>
                      <a:pt x="854" y="873"/>
                    </a:lnTo>
                    <a:lnTo>
                      <a:pt x="854" y="881"/>
                    </a:lnTo>
                    <a:lnTo>
                      <a:pt x="856" y="885"/>
                    </a:lnTo>
                    <a:lnTo>
                      <a:pt x="862" y="887"/>
                    </a:lnTo>
                    <a:lnTo>
                      <a:pt x="870" y="883"/>
                    </a:lnTo>
                    <a:lnTo>
                      <a:pt x="882" y="881"/>
                    </a:lnTo>
                    <a:lnTo>
                      <a:pt x="826" y="917"/>
                    </a:lnTo>
                    <a:lnTo>
                      <a:pt x="794" y="939"/>
                    </a:lnTo>
                    <a:lnTo>
                      <a:pt x="776" y="955"/>
                    </a:lnTo>
                    <a:lnTo>
                      <a:pt x="728" y="995"/>
                    </a:lnTo>
                    <a:lnTo>
                      <a:pt x="714" y="1007"/>
                    </a:lnTo>
                    <a:lnTo>
                      <a:pt x="692" y="1025"/>
                    </a:lnTo>
                    <a:lnTo>
                      <a:pt x="674" y="1031"/>
                    </a:lnTo>
                    <a:lnTo>
                      <a:pt x="662" y="1039"/>
                    </a:lnTo>
                    <a:lnTo>
                      <a:pt x="654" y="1047"/>
                    </a:lnTo>
                    <a:lnTo>
                      <a:pt x="642" y="1063"/>
                    </a:lnTo>
                    <a:lnTo>
                      <a:pt x="634" y="1075"/>
                    </a:lnTo>
                    <a:lnTo>
                      <a:pt x="622" y="1087"/>
                    </a:lnTo>
                    <a:lnTo>
                      <a:pt x="620" y="1099"/>
                    </a:lnTo>
                    <a:lnTo>
                      <a:pt x="628" y="1115"/>
                    </a:lnTo>
                    <a:lnTo>
                      <a:pt x="650" y="1133"/>
                    </a:lnTo>
                    <a:lnTo>
                      <a:pt x="686" y="1125"/>
                    </a:lnTo>
                    <a:lnTo>
                      <a:pt x="704" y="1123"/>
                    </a:lnTo>
                    <a:lnTo>
                      <a:pt x="730" y="1123"/>
                    </a:lnTo>
                    <a:lnTo>
                      <a:pt x="696" y="1137"/>
                    </a:lnTo>
                    <a:lnTo>
                      <a:pt x="652" y="1143"/>
                    </a:lnTo>
                    <a:lnTo>
                      <a:pt x="646" y="1149"/>
                    </a:lnTo>
                    <a:lnTo>
                      <a:pt x="626" y="1173"/>
                    </a:lnTo>
                    <a:lnTo>
                      <a:pt x="590" y="1195"/>
                    </a:lnTo>
                    <a:lnTo>
                      <a:pt x="558" y="1223"/>
                    </a:lnTo>
                    <a:lnTo>
                      <a:pt x="562" y="1237"/>
                    </a:lnTo>
                    <a:lnTo>
                      <a:pt x="584" y="1253"/>
                    </a:lnTo>
                    <a:lnTo>
                      <a:pt x="608" y="1259"/>
                    </a:lnTo>
                    <a:lnTo>
                      <a:pt x="608" y="1285"/>
                    </a:lnTo>
                    <a:lnTo>
                      <a:pt x="620" y="1301"/>
                    </a:lnTo>
                    <a:lnTo>
                      <a:pt x="632" y="1317"/>
                    </a:lnTo>
                    <a:lnTo>
                      <a:pt x="658" y="1299"/>
                    </a:lnTo>
                    <a:lnTo>
                      <a:pt x="692" y="1289"/>
                    </a:lnTo>
                    <a:lnTo>
                      <a:pt x="700" y="1285"/>
                    </a:lnTo>
                    <a:lnTo>
                      <a:pt x="708" y="1273"/>
                    </a:lnTo>
                    <a:lnTo>
                      <a:pt x="720" y="1253"/>
                    </a:lnTo>
                    <a:lnTo>
                      <a:pt x="732" y="1239"/>
                    </a:lnTo>
                    <a:lnTo>
                      <a:pt x="770" y="1213"/>
                    </a:lnTo>
                    <a:lnTo>
                      <a:pt x="780" y="1209"/>
                    </a:lnTo>
                    <a:lnTo>
                      <a:pt x="794" y="1201"/>
                    </a:lnTo>
                    <a:lnTo>
                      <a:pt x="796" y="1201"/>
                    </a:lnTo>
                    <a:lnTo>
                      <a:pt x="796" y="1205"/>
                    </a:lnTo>
                    <a:lnTo>
                      <a:pt x="804" y="1203"/>
                    </a:lnTo>
                    <a:lnTo>
                      <a:pt x="844" y="1185"/>
                    </a:lnTo>
                    <a:lnTo>
                      <a:pt x="852" y="1185"/>
                    </a:lnTo>
                    <a:lnTo>
                      <a:pt x="864" y="1197"/>
                    </a:lnTo>
                    <a:lnTo>
                      <a:pt x="858" y="1199"/>
                    </a:lnTo>
                    <a:lnTo>
                      <a:pt x="842" y="1203"/>
                    </a:lnTo>
                    <a:lnTo>
                      <a:pt x="830" y="1207"/>
                    </a:lnTo>
                    <a:lnTo>
                      <a:pt x="822" y="1213"/>
                    </a:lnTo>
                    <a:lnTo>
                      <a:pt x="814" y="1219"/>
                    </a:lnTo>
                    <a:lnTo>
                      <a:pt x="810" y="1227"/>
                    </a:lnTo>
                    <a:lnTo>
                      <a:pt x="808" y="1237"/>
                    </a:lnTo>
                    <a:lnTo>
                      <a:pt x="808" y="1257"/>
                    </a:lnTo>
                    <a:lnTo>
                      <a:pt x="816" y="1267"/>
                    </a:lnTo>
                    <a:lnTo>
                      <a:pt x="826" y="1273"/>
                    </a:lnTo>
                    <a:lnTo>
                      <a:pt x="832" y="1273"/>
                    </a:lnTo>
                    <a:lnTo>
                      <a:pt x="850" y="1269"/>
                    </a:lnTo>
                    <a:lnTo>
                      <a:pt x="876" y="1271"/>
                    </a:lnTo>
                    <a:lnTo>
                      <a:pt x="888" y="1279"/>
                    </a:lnTo>
                    <a:lnTo>
                      <a:pt x="902" y="1301"/>
                    </a:lnTo>
                    <a:lnTo>
                      <a:pt x="900" y="1313"/>
                    </a:lnTo>
                    <a:lnTo>
                      <a:pt x="884" y="1293"/>
                    </a:lnTo>
                    <a:lnTo>
                      <a:pt x="882" y="1285"/>
                    </a:lnTo>
                    <a:lnTo>
                      <a:pt x="860" y="1277"/>
                    </a:lnTo>
                    <a:lnTo>
                      <a:pt x="850" y="1275"/>
                    </a:lnTo>
                    <a:lnTo>
                      <a:pt x="824" y="1285"/>
                    </a:lnTo>
                    <a:lnTo>
                      <a:pt x="816" y="1283"/>
                    </a:lnTo>
                    <a:lnTo>
                      <a:pt x="782" y="1259"/>
                    </a:lnTo>
                    <a:lnTo>
                      <a:pt x="772" y="1257"/>
                    </a:lnTo>
                    <a:lnTo>
                      <a:pt x="792" y="1235"/>
                    </a:lnTo>
                    <a:lnTo>
                      <a:pt x="796" y="1227"/>
                    </a:lnTo>
                    <a:lnTo>
                      <a:pt x="784" y="1225"/>
                    </a:lnTo>
                    <a:lnTo>
                      <a:pt x="768" y="1229"/>
                    </a:lnTo>
                    <a:lnTo>
                      <a:pt x="746" y="1241"/>
                    </a:lnTo>
                    <a:lnTo>
                      <a:pt x="726" y="1261"/>
                    </a:lnTo>
                    <a:lnTo>
                      <a:pt x="722" y="1279"/>
                    </a:lnTo>
                    <a:lnTo>
                      <a:pt x="722" y="1295"/>
                    </a:lnTo>
                    <a:lnTo>
                      <a:pt x="752" y="1303"/>
                    </a:lnTo>
                    <a:lnTo>
                      <a:pt x="778" y="1319"/>
                    </a:lnTo>
                    <a:lnTo>
                      <a:pt x="788" y="1339"/>
                    </a:lnTo>
                    <a:lnTo>
                      <a:pt x="772" y="1391"/>
                    </a:lnTo>
                    <a:lnTo>
                      <a:pt x="780" y="1401"/>
                    </a:lnTo>
                    <a:lnTo>
                      <a:pt x="832" y="1385"/>
                    </a:lnTo>
                    <a:lnTo>
                      <a:pt x="840" y="1385"/>
                    </a:lnTo>
                    <a:lnTo>
                      <a:pt x="826" y="1395"/>
                    </a:lnTo>
                    <a:lnTo>
                      <a:pt x="816" y="1405"/>
                    </a:lnTo>
                    <a:lnTo>
                      <a:pt x="788" y="1443"/>
                    </a:lnTo>
                    <a:lnTo>
                      <a:pt x="754" y="1478"/>
                    </a:lnTo>
                    <a:lnTo>
                      <a:pt x="748" y="1494"/>
                    </a:lnTo>
                    <a:lnTo>
                      <a:pt x="754" y="1492"/>
                    </a:lnTo>
                    <a:lnTo>
                      <a:pt x="768" y="1484"/>
                    </a:lnTo>
                    <a:lnTo>
                      <a:pt x="804" y="1461"/>
                    </a:lnTo>
                    <a:lnTo>
                      <a:pt x="820" y="1457"/>
                    </a:lnTo>
                    <a:lnTo>
                      <a:pt x="820" y="1457"/>
                    </a:lnTo>
                    <a:lnTo>
                      <a:pt x="802" y="1469"/>
                    </a:lnTo>
                    <a:lnTo>
                      <a:pt x="794" y="1475"/>
                    </a:lnTo>
                    <a:lnTo>
                      <a:pt x="790" y="1480"/>
                    </a:lnTo>
                    <a:lnTo>
                      <a:pt x="786" y="1498"/>
                    </a:lnTo>
                    <a:lnTo>
                      <a:pt x="782" y="1502"/>
                    </a:lnTo>
                    <a:lnTo>
                      <a:pt x="714" y="1534"/>
                    </a:lnTo>
                    <a:lnTo>
                      <a:pt x="724" y="1566"/>
                    </a:lnTo>
                    <a:lnTo>
                      <a:pt x="718" y="1608"/>
                    </a:lnTo>
                    <a:lnTo>
                      <a:pt x="752" y="1576"/>
                    </a:lnTo>
                    <a:lnTo>
                      <a:pt x="788" y="1536"/>
                    </a:lnTo>
                    <a:lnTo>
                      <a:pt x="808" y="1516"/>
                    </a:lnTo>
                    <a:lnTo>
                      <a:pt x="820" y="1508"/>
                    </a:lnTo>
                    <a:lnTo>
                      <a:pt x="834" y="1502"/>
                    </a:lnTo>
                    <a:lnTo>
                      <a:pt x="862" y="1496"/>
                    </a:lnTo>
                    <a:lnTo>
                      <a:pt x="870" y="1494"/>
                    </a:lnTo>
                    <a:lnTo>
                      <a:pt x="966" y="1441"/>
                    </a:lnTo>
                    <a:lnTo>
                      <a:pt x="974" y="1437"/>
                    </a:lnTo>
                    <a:lnTo>
                      <a:pt x="982" y="1431"/>
                    </a:lnTo>
                    <a:lnTo>
                      <a:pt x="990" y="1423"/>
                    </a:lnTo>
                    <a:lnTo>
                      <a:pt x="994" y="1415"/>
                    </a:lnTo>
                    <a:lnTo>
                      <a:pt x="1002" y="1399"/>
                    </a:lnTo>
                    <a:lnTo>
                      <a:pt x="1004" y="1399"/>
                    </a:lnTo>
                    <a:lnTo>
                      <a:pt x="1004" y="1409"/>
                    </a:lnTo>
                    <a:lnTo>
                      <a:pt x="1004" y="1417"/>
                    </a:lnTo>
                    <a:lnTo>
                      <a:pt x="1000" y="1423"/>
                    </a:lnTo>
                    <a:lnTo>
                      <a:pt x="986" y="1435"/>
                    </a:lnTo>
                    <a:lnTo>
                      <a:pt x="942" y="1459"/>
                    </a:lnTo>
                    <a:lnTo>
                      <a:pt x="936" y="1467"/>
                    </a:lnTo>
                    <a:lnTo>
                      <a:pt x="934" y="1475"/>
                    </a:lnTo>
                    <a:lnTo>
                      <a:pt x="932" y="1486"/>
                    </a:lnTo>
                    <a:lnTo>
                      <a:pt x="936" y="1492"/>
                    </a:lnTo>
                    <a:lnTo>
                      <a:pt x="960" y="1504"/>
                    </a:lnTo>
                    <a:lnTo>
                      <a:pt x="962" y="1512"/>
                    </a:lnTo>
                    <a:lnTo>
                      <a:pt x="960" y="1520"/>
                    </a:lnTo>
                    <a:lnTo>
                      <a:pt x="972" y="1542"/>
                    </a:lnTo>
                    <a:lnTo>
                      <a:pt x="972" y="1554"/>
                    </a:lnTo>
                    <a:lnTo>
                      <a:pt x="968" y="1552"/>
                    </a:lnTo>
                    <a:lnTo>
                      <a:pt x="960" y="1540"/>
                    </a:lnTo>
                    <a:lnTo>
                      <a:pt x="954" y="1528"/>
                    </a:lnTo>
                    <a:lnTo>
                      <a:pt x="952" y="1514"/>
                    </a:lnTo>
                    <a:lnTo>
                      <a:pt x="948" y="1508"/>
                    </a:lnTo>
                    <a:lnTo>
                      <a:pt x="922" y="1502"/>
                    </a:lnTo>
                    <a:lnTo>
                      <a:pt x="920" y="1486"/>
                    </a:lnTo>
                    <a:lnTo>
                      <a:pt x="884" y="1494"/>
                    </a:lnTo>
                    <a:lnTo>
                      <a:pt x="860" y="1506"/>
                    </a:lnTo>
                    <a:lnTo>
                      <a:pt x="834" y="1514"/>
                    </a:lnTo>
                    <a:lnTo>
                      <a:pt x="808" y="1528"/>
                    </a:lnTo>
                    <a:lnTo>
                      <a:pt x="790" y="1548"/>
                    </a:lnTo>
                    <a:lnTo>
                      <a:pt x="778" y="1568"/>
                    </a:lnTo>
                    <a:lnTo>
                      <a:pt x="800" y="1566"/>
                    </a:lnTo>
                    <a:lnTo>
                      <a:pt x="772" y="1590"/>
                    </a:lnTo>
                    <a:lnTo>
                      <a:pt x="760" y="1602"/>
                    </a:lnTo>
                    <a:lnTo>
                      <a:pt x="756" y="1610"/>
                    </a:lnTo>
                    <a:lnTo>
                      <a:pt x="748" y="1630"/>
                    </a:lnTo>
                    <a:lnTo>
                      <a:pt x="746" y="1644"/>
                    </a:lnTo>
                    <a:lnTo>
                      <a:pt x="752" y="1656"/>
                    </a:lnTo>
                    <a:lnTo>
                      <a:pt x="752" y="1664"/>
                    </a:lnTo>
                    <a:lnTo>
                      <a:pt x="752" y="1668"/>
                    </a:lnTo>
                    <a:lnTo>
                      <a:pt x="758" y="1670"/>
                    </a:lnTo>
                    <a:lnTo>
                      <a:pt x="762" y="1670"/>
                    </a:lnTo>
                    <a:lnTo>
                      <a:pt x="772" y="1662"/>
                    </a:lnTo>
                    <a:lnTo>
                      <a:pt x="782" y="1652"/>
                    </a:lnTo>
                    <a:lnTo>
                      <a:pt x="816" y="1630"/>
                    </a:lnTo>
                    <a:lnTo>
                      <a:pt x="836" y="1624"/>
                    </a:lnTo>
                    <a:lnTo>
                      <a:pt x="886" y="1622"/>
                    </a:lnTo>
                    <a:lnTo>
                      <a:pt x="942" y="1624"/>
                    </a:lnTo>
                    <a:lnTo>
                      <a:pt x="934" y="1626"/>
                    </a:lnTo>
                    <a:lnTo>
                      <a:pt x="892" y="1632"/>
                    </a:lnTo>
                    <a:lnTo>
                      <a:pt x="840" y="1634"/>
                    </a:lnTo>
                    <a:lnTo>
                      <a:pt x="828" y="1636"/>
                    </a:lnTo>
                    <a:lnTo>
                      <a:pt x="812" y="1644"/>
                    </a:lnTo>
                    <a:lnTo>
                      <a:pt x="760" y="1680"/>
                    </a:lnTo>
                    <a:lnTo>
                      <a:pt x="742" y="1696"/>
                    </a:lnTo>
                    <a:lnTo>
                      <a:pt x="732" y="1712"/>
                    </a:lnTo>
                    <a:lnTo>
                      <a:pt x="722" y="1736"/>
                    </a:lnTo>
                    <a:lnTo>
                      <a:pt x="734" y="1748"/>
                    </a:lnTo>
                    <a:lnTo>
                      <a:pt x="750" y="1768"/>
                    </a:lnTo>
                    <a:lnTo>
                      <a:pt x="760" y="1776"/>
                    </a:lnTo>
                    <a:lnTo>
                      <a:pt x="772" y="1782"/>
                    </a:lnTo>
                    <a:lnTo>
                      <a:pt x="802" y="1792"/>
                    </a:lnTo>
                    <a:lnTo>
                      <a:pt x="810" y="1792"/>
                    </a:lnTo>
                    <a:lnTo>
                      <a:pt x="820" y="1788"/>
                    </a:lnTo>
                    <a:lnTo>
                      <a:pt x="876" y="1782"/>
                    </a:lnTo>
                    <a:lnTo>
                      <a:pt x="892" y="1772"/>
                    </a:lnTo>
                    <a:lnTo>
                      <a:pt x="908" y="1754"/>
                    </a:lnTo>
                    <a:lnTo>
                      <a:pt x="906" y="1774"/>
                    </a:lnTo>
                    <a:lnTo>
                      <a:pt x="890" y="1792"/>
                    </a:lnTo>
                    <a:lnTo>
                      <a:pt x="894" y="1798"/>
                    </a:lnTo>
                    <a:lnTo>
                      <a:pt x="906" y="1796"/>
                    </a:lnTo>
                    <a:lnTo>
                      <a:pt x="912" y="1798"/>
                    </a:lnTo>
                    <a:lnTo>
                      <a:pt x="906" y="1804"/>
                    </a:lnTo>
                    <a:lnTo>
                      <a:pt x="890" y="1812"/>
                    </a:lnTo>
                    <a:lnTo>
                      <a:pt x="878" y="1822"/>
                    </a:lnTo>
                    <a:lnTo>
                      <a:pt x="874" y="1830"/>
                    </a:lnTo>
                    <a:lnTo>
                      <a:pt x="878" y="1832"/>
                    </a:lnTo>
                    <a:lnTo>
                      <a:pt x="898" y="1832"/>
                    </a:lnTo>
                    <a:lnTo>
                      <a:pt x="966" y="1824"/>
                    </a:lnTo>
                    <a:lnTo>
                      <a:pt x="978" y="1826"/>
                    </a:lnTo>
                    <a:lnTo>
                      <a:pt x="978" y="1830"/>
                    </a:lnTo>
                    <a:lnTo>
                      <a:pt x="948" y="1834"/>
                    </a:lnTo>
                    <a:lnTo>
                      <a:pt x="916" y="1842"/>
                    </a:lnTo>
                    <a:lnTo>
                      <a:pt x="884" y="1844"/>
                    </a:lnTo>
                    <a:lnTo>
                      <a:pt x="878" y="1848"/>
                    </a:lnTo>
                    <a:lnTo>
                      <a:pt x="874" y="1856"/>
                    </a:lnTo>
                    <a:lnTo>
                      <a:pt x="880" y="1860"/>
                    </a:lnTo>
                    <a:lnTo>
                      <a:pt x="906" y="1862"/>
                    </a:lnTo>
                    <a:lnTo>
                      <a:pt x="928" y="1866"/>
                    </a:lnTo>
                    <a:lnTo>
                      <a:pt x="940" y="1868"/>
                    </a:lnTo>
                    <a:lnTo>
                      <a:pt x="948" y="1868"/>
                    </a:lnTo>
                    <a:lnTo>
                      <a:pt x="972" y="1864"/>
                    </a:lnTo>
                    <a:lnTo>
                      <a:pt x="982" y="1864"/>
                    </a:lnTo>
                    <a:lnTo>
                      <a:pt x="984" y="1870"/>
                    </a:lnTo>
                    <a:lnTo>
                      <a:pt x="990" y="1874"/>
                    </a:lnTo>
                    <a:lnTo>
                      <a:pt x="1000" y="1874"/>
                    </a:lnTo>
                    <a:lnTo>
                      <a:pt x="1006" y="1870"/>
                    </a:lnTo>
                    <a:lnTo>
                      <a:pt x="1018" y="1852"/>
                    </a:lnTo>
                    <a:lnTo>
                      <a:pt x="1030" y="1840"/>
                    </a:lnTo>
                    <a:lnTo>
                      <a:pt x="1034" y="1836"/>
                    </a:lnTo>
                    <a:lnTo>
                      <a:pt x="1026" y="1860"/>
                    </a:lnTo>
                    <a:lnTo>
                      <a:pt x="1026" y="1864"/>
                    </a:lnTo>
                    <a:lnTo>
                      <a:pt x="1030" y="1866"/>
                    </a:lnTo>
                    <a:lnTo>
                      <a:pt x="1072" y="1870"/>
                    </a:lnTo>
                    <a:lnTo>
                      <a:pt x="1100" y="1864"/>
                    </a:lnTo>
                    <a:lnTo>
                      <a:pt x="1120" y="1848"/>
                    </a:lnTo>
                    <a:lnTo>
                      <a:pt x="1134" y="1832"/>
                    </a:lnTo>
                    <a:lnTo>
                      <a:pt x="1140" y="1822"/>
                    </a:lnTo>
                    <a:lnTo>
                      <a:pt x="1142" y="1812"/>
                    </a:lnTo>
                    <a:lnTo>
                      <a:pt x="1148" y="1804"/>
                    </a:lnTo>
                    <a:lnTo>
                      <a:pt x="1166" y="1792"/>
                    </a:lnTo>
                    <a:lnTo>
                      <a:pt x="1158" y="1800"/>
                    </a:lnTo>
                    <a:lnTo>
                      <a:pt x="1152" y="1822"/>
                    </a:lnTo>
                    <a:lnTo>
                      <a:pt x="1148" y="1832"/>
                    </a:lnTo>
                    <a:lnTo>
                      <a:pt x="1144" y="1838"/>
                    </a:lnTo>
                    <a:lnTo>
                      <a:pt x="1122" y="1858"/>
                    </a:lnTo>
                    <a:lnTo>
                      <a:pt x="1092" y="1882"/>
                    </a:lnTo>
                    <a:lnTo>
                      <a:pt x="1090" y="1894"/>
                    </a:lnTo>
                    <a:lnTo>
                      <a:pt x="1100" y="1896"/>
                    </a:lnTo>
                    <a:lnTo>
                      <a:pt x="1102" y="1906"/>
                    </a:lnTo>
                    <a:lnTo>
                      <a:pt x="1100" y="1914"/>
                    </a:lnTo>
                    <a:lnTo>
                      <a:pt x="1108" y="1952"/>
                    </a:lnTo>
                    <a:lnTo>
                      <a:pt x="1104" y="1964"/>
                    </a:lnTo>
                    <a:lnTo>
                      <a:pt x="1112" y="1976"/>
                    </a:lnTo>
                    <a:lnTo>
                      <a:pt x="1136" y="2006"/>
                    </a:lnTo>
                    <a:lnTo>
                      <a:pt x="1146" y="2012"/>
                    </a:lnTo>
                    <a:lnTo>
                      <a:pt x="1166" y="2014"/>
                    </a:lnTo>
                    <a:lnTo>
                      <a:pt x="1192" y="2010"/>
                    </a:lnTo>
                    <a:lnTo>
                      <a:pt x="1210" y="1996"/>
                    </a:lnTo>
                    <a:lnTo>
                      <a:pt x="1224" y="1992"/>
                    </a:lnTo>
                    <a:lnTo>
                      <a:pt x="1228" y="1988"/>
                    </a:lnTo>
                    <a:lnTo>
                      <a:pt x="1234" y="1974"/>
                    </a:lnTo>
                    <a:lnTo>
                      <a:pt x="1238" y="1968"/>
                    </a:lnTo>
                    <a:lnTo>
                      <a:pt x="1260" y="1952"/>
                    </a:lnTo>
                    <a:lnTo>
                      <a:pt x="1264" y="1946"/>
                    </a:lnTo>
                    <a:lnTo>
                      <a:pt x="1256" y="1930"/>
                    </a:lnTo>
                    <a:lnTo>
                      <a:pt x="1260" y="1928"/>
                    </a:lnTo>
                    <a:lnTo>
                      <a:pt x="1266" y="1932"/>
                    </a:lnTo>
                    <a:lnTo>
                      <a:pt x="1274" y="1938"/>
                    </a:lnTo>
                    <a:lnTo>
                      <a:pt x="1276" y="1946"/>
                    </a:lnTo>
                    <a:lnTo>
                      <a:pt x="1276" y="1950"/>
                    </a:lnTo>
                    <a:lnTo>
                      <a:pt x="1266" y="1958"/>
                    </a:lnTo>
                    <a:lnTo>
                      <a:pt x="1252" y="1964"/>
                    </a:lnTo>
                    <a:lnTo>
                      <a:pt x="1246" y="1970"/>
                    </a:lnTo>
                    <a:lnTo>
                      <a:pt x="1232" y="2008"/>
                    </a:lnTo>
                    <a:lnTo>
                      <a:pt x="1232" y="2020"/>
                    </a:lnTo>
                    <a:lnTo>
                      <a:pt x="1236" y="2030"/>
                    </a:lnTo>
                    <a:lnTo>
                      <a:pt x="1244" y="2036"/>
                    </a:lnTo>
                    <a:lnTo>
                      <a:pt x="1252" y="2036"/>
                    </a:lnTo>
                    <a:lnTo>
                      <a:pt x="1276" y="2032"/>
                    </a:lnTo>
                    <a:lnTo>
                      <a:pt x="1268" y="2036"/>
                    </a:lnTo>
                    <a:lnTo>
                      <a:pt x="1242" y="2050"/>
                    </a:lnTo>
                    <a:lnTo>
                      <a:pt x="1230" y="2050"/>
                    </a:lnTo>
                    <a:lnTo>
                      <a:pt x="1228" y="2040"/>
                    </a:lnTo>
                    <a:lnTo>
                      <a:pt x="1222" y="2024"/>
                    </a:lnTo>
                    <a:lnTo>
                      <a:pt x="1218" y="2020"/>
                    </a:lnTo>
                    <a:lnTo>
                      <a:pt x="1212" y="2020"/>
                    </a:lnTo>
                    <a:lnTo>
                      <a:pt x="1204" y="2026"/>
                    </a:lnTo>
                    <a:lnTo>
                      <a:pt x="1196" y="2036"/>
                    </a:lnTo>
                    <a:lnTo>
                      <a:pt x="1196" y="2048"/>
                    </a:lnTo>
                    <a:lnTo>
                      <a:pt x="1202" y="2062"/>
                    </a:lnTo>
                    <a:lnTo>
                      <a:pt x="1210" y="2070"/>
                    </a:lnTo>
                    <a:lnTo>
                      <a:pt x="1214" y="2072"/>
                    </a:lnTo>
                    <a:lnTo>
                      <a:pt x="1262" y="2090"/>
                    </a:lnTo>
                    <a:lnTo>
                      <a:pt x="1266" y="2088"/>
                    </a:lnTo>
                    <a:lnTo>
                      <a:pt x="1282" y="2078"/>
                    </a:lnTo>
                    <a:lnTo>
                      <a:pt x="1288" y="2080"/>
                    </a:lnTo>
                    <a:lnTo>
                      <a:pt x="1300" y="2076"/>
                    </a:lnTo>
                    <a:lnTo>
                      <a:pt x="1306" y="2064"/>
                    </a:lnTo>
                    <a:lnTo>
                      <a:pt x="1306" y="2060"/>
                    </a:lnTo>
                    <a:lnTo>
                      <a:pt x="1310" y="2052"/>
                    </a:lnTo>
                    <a:lnTo>
                      <a:pt x="1342" y="2032"/>
                    </a:lnTo>
                    <a:lnTo>
                      <a:pt x="1342" y="2032"/>
                    </a:lnTo>
                    <a:lnTo>
                      <a:pt x="1338" y="2038"/>
                    </a:lnTo>
                    <a:lnTo>
                      <a:pt x="1328" y="2050"/>
                    </a:lnTo>
                    <a:lnTo>
                      <a:pt x="1312" y="2080"/>
                    </a:lnTo>
                    <a:lnTo>
                      <a:pt x="1306" y="2090"/>
                    </a:lnTo>
                    <a:lnTo>
                      <a:pt x="1300" y="2094"/>
                    </a:lnTo>
                    <a:lnTo>
                      <a:pt x="1298" y="2096"/>
                    </a:lnTo>
                    <a:lnTo>
                      <a:pt x="1300" y="2100"/>
                    </a:lnTo>
                    <a:lnTo>
                      <a:pt x="1318" y="2100"/>
                    </a:lnTo>
                    <a:lnTo>
                      <a:pt x="1342" y="2104"/>
                    </a:lnTo>
                    <a:lnTo>
                      <a:pt x="1350" y="2102"/>
                    </a:lnTo>
                    <a:lnTo>
                      <a:pt x="1370" y="2088"/>
                    </a:lnTo>
                    <a:lnTo>
                      <a:pt x="1358" y="2104"/>
                    </a:lnTo>
                    <a:lnTo>
                      <a:pt x="1350" y="2110"/>
                    </a:lnTo>
                    <a:lnTo>
                      <a:pt x="1330" y="2110"/>
                    </a:lnTo>
                    <a:lnTo>
                      <a:pt x="1310" y="2114"/>
                    </a:lnTo>
                    <a:lnTo>
                      <a:pt x="1302" y="2116"/>
                    </a:lnTo>
                    <a:lnTo>
                      <a:pt x="1304" y="2126"/>
                    </a:lnTo>
                    <a:lnTo>
                      <a:pt x="1298" y="2140"/>
                    </a:lnTo>
                    <a:lnTo>
                      <a:pt x="1300" y="2144"/>
                    </a:lnTo>
                    <a:lnTo>
                      <a:pt x="1304" y="2146"/>
                    </a:lnTo>
                    <a:lnTo>
                      <a:pt x="1316" y="2144"/>
                    </a:lnTo>
                    <a:lnTo>
                      <a:pt x="1316" y="2146"/>
                    </a:lnTo>
                    <a:lnTo>
                      <a:pt x="1308" y="2152"/>
                    </a:lnTo>
                    <a:lnTo>
                      <a:pt x="1304" y="2158"/>
                    </a:lnTo>
                    <a:lnTo>
                      <a:pt x="1304" y="2172"/>
                    </a:lnTo>
                    <a:lnTo>
                      <a:pt x="1310" y="2172"/>
                    </a:lnTo>
                    <a:lnTo>
                      <a:pt x="1318" y="2162"/>
                    </a:lnTo>
                    <a:lnTo>
                      <a:pt x="1324" y="2158"/>
                    </a:lnTo>
                    <a:lnTo>
                      <a:pt x="1332" y="2154"/>
                    </a:lnTo>
                    <a:lnTo>
                      <a:pt x="1338" y="2154"/>
                    </a:lnTo>
                    <a:lnTo>
                      <a:pt x="1350" y="2164"/>
                    </a:lnTo>
                    <a:lnTo>
                      <a:pt x="1354" y="2172"/>
                    </a:lnTo>
                    <a:lnTo>
                      <a:pt x="1869" y="2170"/>
                    </a:lnTo>
                    <a:lnTo>
                      <a:pt x="1941" y="2170"/>
                    </a:lnTo>
                    <a:lnTo>
                      <a:pt x="2013" y="2170"/>
                    </a:lnTo>
                    <a:lnTo>
                      <a:pt x="2813" y="2170"/>
                    </a:lnTo>
                    <a:lnTo>
                      <a:pt x="2817" y="2166"/>
                    </a:lnTo>
                    <a:lnTo>
                      <a:pt x="2817" y="2160"/>
                    </a:lnTo>
                    <a:lnTo>
                      <a:pt x="2809" y="2148"/>
                    </a:lnTo>
                    <a:lnTo>
                      <a:pt x="2807" y="2138"/>
                    </a:lnTo>
                    <a:lnTo>
                      <a:pt x="2805" y="2134"/>
                    </a:lnTo>
                    <a:lnTo>
                      <a:pt x="2779" y="2126"/>
                    </a:lnTo>
                    <a:lnTo>
                      <a:pt x="2777" y="2120"/>
                    </a:lnTo>
                    <a:lnTo>
                      <a:pt x="2777" y="2116"/>
                    </a:lnTo>
                    <a:lnTo>
                      <a:pt x="2771" y="2112"/>
                    </a:lnTo>
                    <a:lnTo>
                      <a:pt x="2767" y="2100"/>
                    </a:lnTo>
                    <a:lnTo>
                      <a:pt x="2757" y="2088"/>
                    </a:lnTo>
                    <a:lnTo>
                      <a:pt x="2755" y="2082"/>
                    </a:lnTo>
                    <a:lnTo>
                      <a:pt x="2757" y="2076"/>
                    </a:lnTo>
                    <a:lnTo>
                      <a:pt x="2763" y="2062"/>
                    </a:lnTo>
                    <a:lnTo>
                      <a:pt x="2765" y="2058"/>
                    </a:lnTo>
                    <a:lnTo>
                      <a:pt x="2761" y="2056"/>
                    </a:lnTo>
                    <a:lnTo>
                      <a:pt x="2749" y="2056"/>
                    </a:lnTo>
                    <a:lnTo>
                      <a:pt x="2743" y="2052"/>
                    </a:lnTo>
                    <a:lnTo>
                      <a:pt x="2741" y="2048"/>
                    </a:lnTo>
                    <a:lnTo>
                      <a:pt x="2743" y="2046"/>
                    </a:lnTo>
                    <a:lnTo>
                      <a:pt x="2753" y="2038"/>
                    </a:lnTo>
                    <a:lnTo>
                      <a:pt x="2767" y="2020"/>
                    </a:lnTo>
                    <a:lnTo>
                      <a:pt x="2773" y="2006"/>
                    </a:lnTo>
                    <a:lnTo>
                      <a:pt x="2775" y="1978"/>
                    </a:lnTo>
                    <a:lnTo>
                      <a:pt x="2777" y="1974"/>
                    </a:lnTo>
                    <a:lnTo>
                      <a:pt x="2785" y="1968"/>
                    </a:lnTo>
                    <a:lnTo>
                      <a:pt x="2787" y="1962"/>
                    </a:lnTo>
                    <a:lnTo>
                      <a:pt x="2787" y="1952"/>
                    </a:lnTo>
                    <a:lnTo>
                      <a:pt x="2783" y="1940"/>
                    </a:lnTo>
                    <a:lnTo>
                      <a:pt x="2789" y="1892"/>
                    </a:lnTo>
                    <a:lnTo>
                      <a:pt x="2769" y="1856"/>
                    </a:lnTo>
                    <a:lnTo>
                      <a:pt x="2763" y="1848"/>
                    </a:lnTo>
                    <a:lnTo>
                      <a:pt x="2755" y="1848"/>
                    </a:lnTo>
                    <a:lnTo>
                      <a:pt x="2749" y="1848"/>
                    </a:lnTo>
                    <a:lnTo>
                      <a:pt x="2737" y="1852"/>
                    </a:lnTo>
                    <a:lnTo>
                      <a:pt x="2735" y="1854"/>
                    </a:lnTo>
                    <a:lnTo>
                      <a:pt x="2733" y="1852"/>
                    </a:lnTo>
                    <a:lnTo>
                      <a:pt x="2727" y="1846"/>
                    </a:lnTo>
                    <a:lnTo>
                      <a:pt x="2723" y="1838"/>
                    </a:lnTo>
                    <a:lnTo>
                      <a:pt x="2723" y="1836"/>
                    </a:lnTo>
                    <a:lnTo>
                      <a:pt x="2725" y="1832"/>
                    </a:lnTo>
                    <a:lnTo>
                      <a:pt x="2729" y="1830"/>
                    </a:lnTo>
                    <a:lnTo>
                      <a:pt x="2727" y="1824"/>
                    </a:lnTo>
                    <a:lnTo>
                      <a:pt x="2725" y="1820"/>
                    </a:lnTo>
                    <a:lnTo>
                      <a:pt x="2725" y="1818"/>
                    </a:lnTo>
                    <a:lnTo>
                      <a:pt x="2723" y="1818"/>
                    </a:lnTo>
                    <a:lnTo>
                      <a:pt x="2719" y="1818"/>
                    </a:lnTo>
                    <a:lnTo>
                      <a:pt x="2717" y="1818"/>
                    </a:lnTo>
                    <a:lnTo>
                      <a:pt x="2717" y="1818"/>
                    </a:lnTo>
                    <a:lnTo>
                      <a:pt x="2713" y="1812"/>
                    </a:lnTo>
                    <a:lnTo>
                      <a:pt x="2687" y="1792"/>
                    </a:lnTo>
                    <a:lnTo>
                      <a:pt x="2687" y="1790"/>
                    </a:lnTo>
                    <a:lnTo>
                      <a:pt x="2699" y="1782"/>
                    </a:lnTo>
                    <a:lnTo>
                      <a:pt x="2699" y="1776"/>
                    </a:lnTo>
                    <a:lnTo>
                      <a:pt x="2697" y="1772"/>
                    </a:lnTo>
                    <a:lnTo>
                      <a:pt x="2677" y="1750"/>
                    </a:lnTo>
                    <a:lnTo>
                      <a:pt x="2655" y="1744"/>
                    </a:lnTo>
                    <a:lnTo>
                      <a:pt x="2649" y="1738"/>
                    </a:lnTo>
                    <a:lnTo>
                      <a:pt x="2647" y="1734"/>
                    </a:lnTo>
                    <a:lnTo>
                      <a:pt x="2649" y="1720"/>
                    </a:lnTo>
                    <a:lnTo>
                      <a:pt x="2649" y="1718"/>
                    </a:lnTo>
                    <a:lnTo>
                      <a:pt x="2647" y="1716"/>
                    </a:lnTo>
                    <a:lnTo>
                      <a:pt x="2637" y="1710"/>
                    </a:lnTo>
                    <a:lnTo>
                      <a:pt x="2633" y="1704"/>
                    </a:lnTo>
                    <a:lnTo>
                      <a:pt x="2623" y="1698"/>
                    </a:lnTo>
                    <a:lnTo>
                      <a:pt x="2621" y="1694"/>
                    </a:lnTo>
                    <a:lnTo>
                      <a:pt x="2623" y="1674"/>
                    </a:lnTo>
                    <a:lnTo>
                      <a:pt x="2617" y="1664"/>
                    </a:lnTo>
                    <a:lnTo>
                      <a:pt x="2615" y="1654"/>
                    </a:lnTo>
                    <a:lnTo>
                      <a:pt x="2609" y="1648"/>
                    </a:lnTo>
                    <a:lnTo>
                      <a:pt x="2605" y="1640"/>
                    </a:lnTo>
                    <a:lnTo>
                      <a:pt x="2597" y="1634"/>
                    </a:lnTo>
                    <a:lnTo>
                      <a:pt x="2595" y="1612"/>
                    </a:lnTo>
                    <a:lnTo>
                      <a:pt x="2591" y="1606"/>
                    </a:lnTo>
                    <a:lnTo>
                      <a:pt x="2585" y="1604"/>
                    </a:lnTo>
                    <a:lnTo>
                      <a:pt x="2577" y="1606"/>
                    </a:lnTo>
                    <a:lnTo>
                      <a:pt x="2571" y="1610"/>
                    </a:lnTo>
                    <a:lnTo>
                      <a:pt x="2567" y="1612"/>
                    </a:lnTo>
                    <a:lnTo>
                      <a:pt x="2563" y="1620"/>
                    </a:lnTo>
                    <a:lnTo>
                      <a:pt x="2561" y="1620"/>
                    </a:lnTo>
                    <a:lnTo>
                      <a:pt x="2547" y="1620"/>
                    </a:lnTo>
                    <a:lnTo>
                      <a:pt x="2543" y="1616"/>
                    </a:lnTo>
                    <a:lnTo>
                      <a:pt x="2541" y="1586"/>
                    </a:lnTo>
                    <a:lnTo>
                      <a:pt x="2537" y="1578"/>
                    </a:lnTo>
                    <a:lnTo>
                      <a:pt x="2521" y="1554"/>
                    </a:lnTo>
                    <a:lnTo>
                      <a:pt x="2517" y="1532"/>
                    </a:lnTo>
                    <a:lnTo>
                      <a:pt x="2513" y="1532"/>
                    </a:lnTo>
                    <a:lnTo>
                      <a:pt x="2505" y="1534"/>
                    </a:lnTo>
                    <a:lnTo>
                      <a:pt x="2473" y="1536"/>
                    </a:lnTo>
                    <a:lnTo>
                      <a:pt x="2451" y="1522"/>
                    </a:lnTo>
                    <a:lnTo>
                      <a:pt x="2447" y="1518"/>
                    </a:lnTo>
                    <a:lnTo>
                      <a:pt x="2445" y="1510"/>
                    </a:lnTo>
                    <a:lnTo>
                      <a:pt x="2467" y="1494"/>
                    </a:lnTo>
                    <a:lnTo>
                      <a:pt x="2471" y="1488"/>
                    </a:lnTo>
                    <a:lnTo>
                      <a:pt x="2467" y="1484"/>
                    </a:lnTo>
                    <a:lnTo>
                      <a:pt x="2449" y="1478"/>
                    </a:lnTo>
                    <a:lnTo>
                      <a:pt x="2435" y="1467"/>
                    </a:lnTo>
                    <a:lnTo>
                      <a:pt x="2429" y="1471"/>
                    </a:lnTo>
                    <a:lnTo>
                      <a:pt x="2423" y="1478"/>
                    </a:lnTo>
                    <a:lnTo>
                      <a:pt x="2419" y="1482"/>
                    </a:lnTo>
                    <a:lnTo>
                      <a:pt x="2395" y="1486"/>
                    </a:lnTo>
                    <a:lnTo>
                      <a:pt x="2391" y="1486"/>
                    </a:lnTo>
                    <a:lnTo>
                      <a:pt x="2389" y="1482"/>
                    </a:lnTo>
                    <a:lnTo>
                      <a:pt x="2391" y="1477"/>
                    </a:lnTo>
                    <a:lnTo>
                      <a:pt x="2399" y="1469"/>
                    </a:lnTo>
                    <a:lnTo>
                      <a:pt x="2395" y="1461"/>
                    </a:lnTo>
                    <a:lnTo>
                      <a:pt x="2395" y="1453"/>
                    </a:lnTo>
                    <a:lnTo>
                      <a:pt x="2391" y="1441"/>
                    </a:lnTo>
                    <a:lnTo>
                      <a:pt x="2401" y="1431"/>
                    </a:lnTo>
                    <a:lnTo>
                      <a:pt x="2403" y="1423"/>
                    </a:lnTo>
                    <a:lnTo>
                      <a:pt x="2401" y="1417"/>
                    </a:lnTo>
                    <a:lnTo>
                      <a:pt x="2395" y="1409"/>
                    </a:lnTo>
                    <a:lnTo>
                      <a:pt x="2397" y="1399"/>
                    </a:lnTo>
                    <a:lnTo>
                      <a:pt x="2393" y="1389"/>
                    </a:lnTo>
                    <a:lnTo>
                      <a:pt x="2391" y="1387"/>
                    </a:lnTo>
                    <a:lnTo>
                      <a:pt x="2375" y="1387"/>
                    </a:lnTo>
                    <a:lnTo>
                      <a:pt x="2371" y="1383"/>
                    </a:lnTo>
                    <a:lnTo>
                      <a:pt x="2371" y="1371"/>
                    </a:lnTo>
                    <a:lnTo>
                      <a:pt x="2375" y="1361"/>
                    </a:lnTo>
                    <a:lnTo>
                      <a:pt x="2369" y="1353"/>
                    </a:lnTo>
                    <a:lnTo>
                      <a:pt x="2365" y="1353"/>
                    </a:lnTo>
                    <a:lnTo>
                      <a:pt x="2369" y="1341"/>
                    </a:lnTo>
                    <a:lnTo>
                      <a:pt x="2367" y="1335"/>
                    </a:lnTo>
                    <a:lnTo>
                      <a:pt x="2353" y="1323"/>
                    </a:lnTo>
                    <a:lnTo>
                      <a:pt x="2343" y="1319"/>
                    </a:lnTo>
                    <a:lnTo>
                      <a:pt x="2337" y="1325"/>
                    </a:lnTo>
                    <a:lnTo>
                      <a:pt x="2329" y="1337"/>
                    </a:lnTo>
                    <a:lnTo>
                      <a:pt x="2327" y="1337"/>
                    </a:lnTo>
                    <a:lnTo>
                      <a:pt x="2297" y="1323"/>
                    </a:lnTo>
                    <a:lnTo>
                      <a:pt x="2293" y="1317"/>
                    </a:lnTo>
                    <a:lnTo>
                      <a:pt x="2289" y="1295"/>
                    </a:lnTo>
                    <a:lnTo>
                      <a:pt x="2283" y="1293"/>
                    </a:lnTo>
                    <a:lnTo>
                      <a:pt x="2259" y="1291"/>
                    </a:lnTo>
                    <a:lnTo>
                      <a:pt x="2249" y="1293"/>
                    </a:lnTo>
                    <a:lnTo>
                      <a:pt x="2245" y="1291"/>
                    </a:lnTo>
                    <a:lnTo>
                      <a:pt x="2241" y="1287"/>
                    </a:lnTo>
                    <a:lnTo>
                      <a:pt x="2233" y="1269"/>
                    </a:lnTo>
                    <a:lnTo>
                      <a:pt x="2229" y="1265"/>
                    </a:lnTo>
                    <a:lnTo>
                      <a:pt x="2225" y="1263"/>
                    </a:lnTo>
                    <a:lnTo>
                      <a:pt x="2229" y="1253"/>
                    </a:lnTo>
                    <a:lnTo>
                      <a:pt x="2229" y="1247"/>
                    </a:lnTo>
                    <a:lnTo>
                      <a:pt x="2229" y="1245"/>
                    </a:lnTo>
                    <a:lnTo>
                      <a:pt x="2235" y="1243"/>
                    </a:lnTo>
                    <a:lnTo>
                      <a:pt x="2259" y="1243"/>
                    </a:lnTo>
                    <a:lnTo>
                      <a:pt x="2261" y="1239"/>
                    </a:lnTo>
                    <a:lnTo>
                      <a:pt x="2255" y="1227"/>
                    </a:lnTo>
                    <a:lnTo>
                      <a:pt x="2245" y="1225"/>
                    </a:lnTo>
                    <a:lnTo>
                      <a:pt x="2243" y="1223"/>
                    </a:lnTo>
                    <a:lnTo>
                      <a:pt x="2245" y="1213"/>
                    </a:lnTo>
                    <a:lnTo>
                      <a:pt x="2239" y="1207"/>
                    </a:lnTo>
                    <a:lnTo>
                      <a:pt x="2239" y="1199"/>
                    </a:lnTo>
                    <a:lnTo>
                      <a:pt x="2277" y="1123"/>
                    </a:lnTo>
                    <a:lnTo>
                      <a:pt x="2317" y="1047"/>
                    </a:lnTo>
                    <a:lnTo>
                      <a:pt x="2355" y="971"/>
                    </a:lnTo>
                    <a:lnTo>
                      <a:pt x="2395" y="895"/>
                    </a:lnTo>
                    <a:lnTo>
                      <a:pt x="2435" y="819"/>
                    </a:lnTo>
                    <a:lnTo>
                      <a:pt x="2477" y="743"/>
                    </a:lnTo>
                    <a:lnTo>
                      <a:pt x="2519" y="669"/>
                    </a:lnTo>
                    <a:lnTo>
                      <a:pt x="2561" y="593"/>
                    </a:lnTo>
                    <a:lnTo>
                      <a:pt x="2603" y="519"/>
                    </a:lnTo>
                    <a:lnTo>
                      <a:pt x="2645" y="445"/>
                    </a:lnTo>
                    <a:lnTo>
                      <a:pt x="2689" y="369"/>
                    </a:lnTo>
                    <a:lnTo>
                      <a:pt x="2733" y="295"/>
                    </a:lnTo>
                    <a:lnTo>
                      <a:pt x="2777" y="222"/>
                    </a:lnTo>
                    <a:lnTo>
                      <a:pt x="2821" y="148"/>
                    </a:lnTo>
                    <a:lnTo>
                      <a:pt x="2867" y="74"/>
                    </a:lnTo>
                    <a:lnTo>
                      <a:pt x="2913" y="0"/>
                    </a:lnTo>
                    <a:lnTo>
                      <a:pt x="146" y="4"/>
                    </a:lnTo>
                    <a:close/>
                    <a:moveTo>
                      <a:pt x="832" y="819"/>
                    </a:moveTo>
                    <a:lnTo>
                      <a:pt x="820" y="831"/>
                    </a:lnTo>
                    <a:lnTo>
                      <a:pt x="812" y="843"/>
                    </a:lnTo>
                    <a:lnTo>
                      <a:pt x="804" y="857"/>
                    </a:lnTo>
                    <a:lnTo>
                      <a:pt x="800" y="869"/>
                    </a:lnTo>
                    <a:lnTo>
                      <a:pt x="796" y="891"/>
                    </a:lnTo>
                    <a:lnTo>
                      <a:pt x="792" y="905"/>
                    </a:lnTo>
                    <a:lnTo>
                      <a:pt x="786" y="913"/>
                    </a:lnTo>
                    <a:lnTo>
                      <a:pt x="746" y="945"/>
                    </a:lnTo>
                    <a:lnTo>
                      <a:pt x="730" y="961"/>
                    </a:lnTo>
                    <a:lnTo>
                      <a:pt x="726" y="967"/>
                    </a:lnTo>
                    <a:lnTo>
                      <a:pt x="774" y="927"/>
                    </a:lnTo>
                    <a:lnTo>
                      <a:pt x="788" y="915"/>
                    </a:lnTo>
                    <a:lnTo>
                      <a:pt x="794" y="907"/>
                    </a:lnTo>
                    <a:lnTo>
                      <a:pt x="798" y="899"/>
                    </a:lnTo>
                    <a:lnTo>
                      <a:pt x="800" y="891"/>
                    </a:lnTo>
                    <a:lnTo>
                      <a:pt x="804" y="877"/>
                    </a:lnTo>
                    <a:lnTo>
                      <a:pt x="808" y="857"/>
                    </a:lnTo>
                    <a:lnTo>
                      <a:pt x="820" y="837"/>
                    </a:lnTo>
                    <a:lnTo>
                      <a:pt x="836" y="817"/>
                    </a:lnTo>
                    <a:lnTo>
                      <a:pt x="858" y="797"/>
                    </a:lnTo>
                    <a:lnTo>
                      <a:pt x="844" y="807"/>
                    </a:lnTo>
                    <a:lnTo>
                      <a:pt x="832" y="819"/>
                    </a:lnTo>
                    <a:close/>
                    <a:moveTo>
                      <a:pt x="660" y="1005"/>
                    </a:moveTo>
                    <a:lnTo>
                      <a:pt x="638" y="1017"/>
                    </a:lnTo>
                    <a:lnTo>
                      <a:pt x="642" y="1021"/>
                    </a:lnTo>
                    <a:lnTo>
                      <a:pt x="680" y="1009"/>
                    </a:lnTo>
                    <a:lnTo>
                      <a:pt x="718" y="983"/>
                    </a:lnTo>
                    <a:lnTo>
                      <a:pt x="726" y="967"/>
                    </a:lnTo>
                    <a:lnTo>
                      <a:pt x="702" y="983"/>
                    </a:lnTo>
                    <a:lnTo>
                      <a:pt x="660" y="1005"/>
                    </a:lnTo>
                    <a:close/>
                    <a:moveTo>
                      <a:pt x="586" y="1055"/>
                    </a:moveTo>
                    <a:lnTo>
                      <a:pt x="590" y="1051"/>
                    </a:lnTo>
                    <a:lnTo>
                      <a:pt x="592" y="1049"/>
                    </a:lnTo>
                    <a:lnTo>
                      <a:pt x="590" y="1047"/>
                    </a:lnTo>
                    <a:lnTo>
                      <a:pt x="570" y="1045"/>
                    </a:lnTo>
                    <a:lnTo>
                      <a:pt x="566" y="1047"/>
                    </a:lnTo>
                    <a:lnTo>
                      <a:pt x="552" y="1063"/>
                    </a:lnTo>
                    <a:lnTo>
                      <a:pt x="546" y="1071"/>
                    </a:lnTo>
                    <a:lnTo>
                      <a:pt x="544" y="1075"/>
                    </a:lnTo>
                    <a:lnTo>
                      <a:pt x="548" y="1075"/>
                    </a:lnTo>
                    <a:lnTo>
                      <a:pt x="576" y="1061"/>
                    </a:lnTo>
                    <a:lnTo>
                      <a:pt x="586" y="1055"/>
                    </a:lnTo>
                    <a:close/>
                    <a:moveTo>
                      <a:pt x="368" y="1173"/>
                    </a:moveTo>
                    <a:lnTo>
                      <a:pt x="374" y="1165"/>
                    </a:lnTo>
                    <a:lnTo>
                      <a:pt x="390" y="1141"/>
                    </a:lnTo>
                    <a:lnTo>
                      <a:pt x="386" y="1141"/>
                    </a:lnTo>
                    <a:lnTo>
                      <a:pt x="358" y="1155"/>
                    </a:lnTo>
                    <a:lnTo>
                      <a:pt x="336" y="1161"/>
                    </a:lnTo>
                    <a:lnTo>
                      <a:pt x="304" y="1163"/>
                    </a:lnTo>
                    <a:lnTo>
                      <a:pt x="298" y="1171"/>
                    </a:lnTo>
                    <a:lnTo>
                      <a:pt x="292" y="1189"/>
                    </a:lnTo>
                    <a:lnTo>
                      <a:pt x="286" y="1197"/>
                    </a:lnTo>
                    <a:lnTo>
                      <a:pt x="274" y="1207"/>
                    </a:lnTo>
                    <a:lnTo>
                      <a:pt x="260" y="1227"/>
                    </a:lnTo>
                    <a:lnTo>
                      <a:pt x="254" y="1231"/>
                    </a:lnTo>
                    <a:lnTo>
                      <a:pt x="206" y="1239"/>
                    </a:lnTo>
                    <a:lnTo>
                      <a:pt x="194" y="1239"/>
                    </a:lnTo>
                    <a:lnTo>
                      <a:pt x="190" y="1237"/>
                    </a:lnTo>
                    <a:lnTo>
                      <a:pt x="192" y="1233"/>
                    </a:lnTo>
                    <a:lnTo>
                      <a:pt x="194" y="1231"/>
                    </a:lnTo>
                    <a:lnTo>
                      <a:pt x="266" y="1207"/>
                    </a:lnTo>
                    <a:lnTo>
                      <a:pt x="276" y="1199"/>
                    </a:lnTo>
                    <a:lnTo>
                      <a:pt x="282" y="1195"/>
                    </a:lnTo>
                    <a:lnTo>
                      <a:pt x="290" y="1179"/>
                    </a:lnTo>
                    <a:lnTo>
                      <a:pt x="290" y="1163"/>
                    </a:lnTo>
                    <a:lnTo>
                      <a:pt x="288" y="1155"/>
                    </a:lnTo>
                    <a:lnTo>
                      <a:pt x="284" y="1151"/>
                    </a:lnTo>
                    <a:lnTo>
                      <a:pt x="278" y="1149"/>
                    </a:lnTo>
                    <a:lnTo>
                      <a:pt x="238" y="1157"/>
                    </a:lnTo>
                    <a:lnTo>
                      <a:pt x="230" y="1145"/>
                    </a:lnTo>
                    <a:lnTo>
                      <a:pt x="194" y="1141"/>
                    </a:lnTo>
                    <a:lnTo>
                      <a:pt x="180" y="1139"/>
                    </a:lnTo>
                    <a:lnTo>
                      <a:pt x="170" y="1139"/>
                    </a:lnTo>
                    <a:lnTo>
                      <a:pt x="166" y="1141"/>
                    </a:lnTo>
                    <a:lnTo>
                      <a:pt x="144" y="1169"/>
                    </a:lnTo>
                    <a:lnTo>
                      <a:pt x="134" y="1185"/>
                    </a:lnTo>
                    <a:lnTo>
                      <a:pt x="128" y="1201"/>
                    </a:lnTo>
                    <a:lnTo>
                      <a:pt x="126" y="1213"/>
                    </a:lnTo>
                    <a:lnTo>
                      <a:pt x="130" y="1243"/>
                    </a:lnTo>
                    <a:lnTo>
                      <a:pt x="130" y="1247"/>
                    </a:lnTo>
                    <a:lnTo>
                      <a:pt x="126" y="1257"/>
                    </a:lnTo>
                    <a:lnTo>
                      <a:pt x="128" y="1267"/>
                    </a:lnTo>
                    <a:lnTo>
                      <a:pt x="150" y="1277"/>
                    </a:lnTo>
                    <a:lnTo>
                      <a:pt x="178" y="1299"/>
                    </a:lnTo>
                    <a:lnTo>
                      <a:pt x="176" y="1301"/>
                    </a:lnTo>
                    <a:lnTo>
                      <a:pt x="170" y="1301"/>
                    </a:lnTo>
                    <a:lnTo>
                      <a:pt x="160" y="1297"/>
                    </a:lnTo>
                    <a:lnTo>
                      <a:pt x="144" y="1295"/>
                    </a:lnTo>
                    <a:lnTo>
                      <a:pt x="138" y="1295"/>
                    </a:lnTo>
                    <a:lnTo>
                      <a:pt x="122" y="1307"/>
                    </a:lnTo>
                    <a:lnTo>
                      <a:pt x="128" y="1315"/>
                    </a:lnTo>
                    <a:lnTo>
                      <a:pt x="146" y="1329"/>
                    </a:lnTo>
                    <a:lnTo>
                      <a:pt x="172" y="1331"/>
                    </a:lnTo>
                    <a:lnTo>
                      <a:pt x="236" y="1315"/>
                    </a:lnTo>
                    <a:lnTo>
                      <a:pt x="250" y="1307"/>
                    </a:lnTo>
                    <a:lnTo>
                      <a:pt x="262" y="1293"/>
                    </a:lnTo>
                    <a:lnTo>
                      <a:pt x="286" y="1251"/>
                    </a:lnTo>
                    <a:lnTo>
                      <a:pt x="306" y="1227"/>
                    </a:lnTo>
                    <a:lnTo>
                      <a:pt x="332" y="1201"/>
                    </a:lnTo>
                    <a:lnTo>
                      <a:pt x="368" y="1173"/>
                    </a:lnTo>
                    <a:close/>
                    <a:moveTo>
                      <a:pt x="538" y="1171"/>
                    </a:moveTo>
                    <a:lnTo>
                      <a:pt x="526" y="1179"/>
                    </a:lnTo>
                    <a:lnTo>
                      <a:pt x="520" y="1185"/>
                    </a:lnTo>
                    <a:lnTo>
                      <a:pt x="518" y="1191"/>
                    </a:lnTo>
                    <a:lnTo>
                      <a:pt x="518" y="1197"/>
                    </a:lnTo>
                    <a:lnTo>
                      <a:pt x="520" y="1199"/>
                    </a:lnTo>
                    <a:lnTo>
                      <a:pt x="522" y="1201"/>
                    </a:lnTo>
                    <a:lnTo>
                      <a:pt x="524" y="1197"/>
                    </a:lnTo>
                    <a:lnTo>
                      <a:pt x="528" y="1191"/>
                    </a:lnTo>
                    <a:lnTo>
                      <a:pt x="532" y="1185"/>
                    </a:lnTo>
                    <a:lnTo>
                      <a:pt x="536" y="1181"/>
                    </a:lnTo>
                    <a:lnTo>
                      <a:pt x="542" y="1181"/>
                    </a:lnTo>
                    <a:lnTo>
                      <a:pt x="548" y="1185"/>
                    </a:lnTo>
                    <a:lnTo>
                      <a:pt x="552" y="1197"/>
                    </a:lnTo>
                    <a:lnTo>
                      <a:pt x="562" y="1197"/>
                    </a:lnTo>
                    <a:lnTo>
                      <a:pt x="564" y="1201"/>
                    </a:lnTo>
                    <a:lnTo>
                      <a:pt x="574" y="1195"/>
                    </a:lnTo>
                    <a:lnTo>
                      <a:pt x="592" y="1185"/>
                    </a:lnTo>
                    <a:lnTo>
                      <a:pt x="600" y="1177"/>
                    </a:lnTo>
                    <a:lnTo>
                      <a:pt x="600" y="1163"/>
                    </a:lnTo>
                    <a:lnTo>
                      <a:pt x="598" y="1159"/>
                    </a:lnTo>
                    <a:lnTo>
                      <a:pt x="590" y="1153"/>
                    </a:lnTo>
                    <a:lnTo>
                      <a:pt x="582" y="1151"/>
                    </a:lnTo>
                    <a:lnTo>
                      <a:pt x="572" y="1155"/>
                    </a:lnTo>
                    <a:lnTo>
                      <a:pt x="538" y="1171"/>
                    </a:lnTo>
                    <a:close/>
                    <a:moveTo>
                      <a:pt x="508" y="1259"/>
                    </a:moveTo>
                    <a:lnTo>
                      <a:pt x="520" y="1271"/>
                    </a:lnTo>
                    <a:lnTo>
                      <a:pt x="528" y="1287"/>
                    </a:lnTo>
                    <a:lnTo>
                      <a:pt x="546" y="1299"/>
                    </a:lnTo>
                    <a:lnTo>
                      <a:pt x="564" y="1333"/>
                    </a:lnTo>
                    <a:lnTo>
                      <a:pt x="572" y="1335"/>
                    </a:lnTo>
                    <a:lnTo>
                      <a:pt x="576" y="1335"/>
                    </a:lnTo>
                    <a:lnTo>
                      <a:pt x="594" y="1325"/>
                    </a:lnTo>
                    <a:lnTo>
                      <a:pt x="600" y="1319"/>
                    </a:lnTo>
                    <a:lnTo>
                      <a:pt x="590" y="1281"/>
                    </a:lnTo>
                    <a:lnTo>
                      <a:pt x="580" y="1271"/>
                    </a:lnTo>
                    <a:lnTo>
                      <a:pt x="562" y="1259"/>
                    </a:lnTo>
                    <a:lnTo>
                      <a:pt x="538" y="1245"/>
                    </a:lnTo>
                    <a:lnTo>
                      <a:pt x="530" y="1243"/>
                    </a:lnTo>
                    <a:lnTo>
                      <a:pt x="508" y="1259"/>
                    </a:lnTo>
                    <a:close/>
                    <a:moveTo>
                      <a:pt x="680" y="1345"/>
                    </a:moveTo>
                    <a:lnTo>
                      <a:pt x="682" y="1343"/>
                    </a:lnTo>
                    <a:lnTo>
                      <a:pt x="694" y="1315"/>
                    </a:lnTo>
                    <a:lnTo>
                      <a:pt x="696" y="1309"/>
                    </a:lnTo>
                    <a:lnTo>
                      <a:pt x="692" y="1301"/>
                    </a:lnTo>
                    <a:lnTo>
                      <a:pt x="690" y="1305"/>
                    </a:lnTo>
                    <a:lnTo>
                      <a:pt x="686" y="1311"/>
                    </a:lnTo>
                    <a:lnTo>
                      <a:pt x="668" y="1325"/>
                    </a:lnTo>
                    <a:lnTo>
                      <a:pt x="660" y="1333"/>
                    </a:lnTo>
                    <a:lnTo>
                      <a:pt x="658" y="1339"/>
                    </a:lnTo>
                    <a:lnTo>
                      <a:pt x="660" y="1343"/>
                    </a:lnTo>
                    <a:lnTo>
                      <a:pt x="662" y="1345"/>
                    </a:lnTo>
                    <a:lnTo>
                      <a:pt x="680" y="1345"/>
                    </a:lnTo>
                    <a:close/>
                    <a:moveTo>
                      <a:pt x="666" y="1415"/>
                    </a:moveTo>
                    <a:lnTo>
                      <a:pt x="678" y="1433"/>
                    </a:lnTo>
                    <a:lnTo>
                      <a:pt x="690" y="1431"/>
                    </a:lnTo>
                    <a:lnTo>
                      <a:pt x="708" y="1417"/>
                    </a:lnTo>
                    <a:lnTo>
                      <a:pt x="712" y="1415"/>
                    </a:lnTo>
                    <a:lnTo>
                      <a:pt x="692" y="1447"/>
                    </a:lnTo>
                    <a:lnTo>
                      <a:pt x="690" y="1455"/>
                    </a:lnTo>
                    <a:lnTo>
                      <a:pt x="684" y="1473"/>
                    </a:lnTo>
                    <a:lnTo>
                      <a:pt x="672" y="1494"/>
                    </a:lnTo>
                    <a:lnTo>
                      <a:pt x="674" y="1508"/>
                    </a:lnTo>
                    <a:lnTo>
                      <a:pt x="688" y="1498"/>
                    </a:lnTo>
                    <a:lnTo>
                      <a:pt x="708" y="1477"/>
                    </a:lnTo>
                    <a:lnTo>
                      <a:pt x="726" y="1463"/>
                    </a:lnTo>
                    <a:lnTo>
                      <a:pt x="736" y="1443"/>
                    </a:lnTo>
                    <a:lnTo>
                      <a:pt x="762" y="1379"/>
                    </a:lnTo>
                    <a:lnTo>
                      <a:pt x="768" y="1345"/>
                    </a:lnTo>
                    <a:lnTo>
                      <a:pt x="758" y="1331"/>
                    </a:lnTo>
                    <a:lnTo>
                      <a:pt x="744" y="1321"/>
                    </a:lnTo>
                    <a:lnTo>
                      <a:pt x="730" y="1313"/>
                    </a:lnTo>
                    <a:lnTo>
                      <a:pt x="720" y="1311"/>
                    </a:lnTo>
                    <a:lnTo>
                      <a:pt x="712" y="1319"/>
                    </a:lnTo>
                    <a:lnTo>
                      <a:pt x="698" y="1339"/>
                    </a:lnTo>
                    <a:lnTo>
                      <a:pt x="688" y="1349"/>
                    </a:lnTo>
                    <a:lnTo>
                      <a:pt x="668" y="1363"/>
                    </a:lnTo>
                    <a:lnTo>
                      <a:pt x="664" y="1369"/>
                    </a:lnTo>
                    <a:lnTo>
                      <a:pt x="664" y="1375"/>
                    </a:lnTo>
                    <a:lnTo>
                      <a:pt x="670" y="1389"/>
                    </a:lnTo>
                    <a:lnTo>
                      <a:pt x="664" y="1403"/>
                    </a:lnTo>
                    <a:lnTo>
                      <a:pt x="666" y="1415"/>
                    </a:lnTo>
                    <a:close/>
                    <a:moveTo>
                      <a:pt x="252" y="1321"/>
                    </a:moveTo>
                    <a:lnTo>
                      <a:pt x="232" y="1327"/>
                    </a:lnTo>
                    <a:lnTo>
                      <a:pt x="222" y="1333"/>
                    </a:lnTo>
                    <a:lnTo>
                      <a:pt x="202" y="1335"/>
                    </a:lnTo>
                    <a:lnTo>
                      <a:pt x="168" y="1341"/>
                    </a:lnTo>
                    <a:lnTo>
                      <a:pt x="140" y="1339"/>
                    </a:lnTo>
                    <a:lnTo>
                      <a:pt x="134" y="1341"/>
                    </a:lnTo>
                    <a:lnTo>
                      <a:pt x="136" y="1351"/>
                    </a:lnTo>
                    <a:lnTo>
                      <a:pt x="140" y="1353"/>
                    </a:lnTo>
                    <a:lnTo>
                      <a:pt x="184" y="1369"/>
                    </a:lnTo>
                    <a:lnTo>
                      <a:pt x="180" y="1377"/>
                    </a:lnTo>
                    <a:lnTo>
                      <a:pt x="166" y="1379"/>
                    </a:lnTo>
                    <a:lnTo>
                      <a:pt x="160" y="1381"/>
                    </a:lnTo>
                    <a:lnTo>
                      <a:pt x="156" y="1387"/>
                    </a:lnTo>
                    <a:lnTo>
                      <a:pt x="154" y="1395"/>
                    </a:lnTo>
                    <a:lnTo>
                      <a:pt x="158" y="1411"/>
                    </a:lnTo>
                    <a:lnTo>
                      <a:pt x="166" y="1417"/>
                    </a:lnTo>
                    <a:lnTo>
                      <a:pt x="190" y="1459"/>
                    </a:lnTo>
                    <a:lnTo>
                      <a:pt x="210" y="1478"/>
                    </a:lnTo>
                    <a:lnTo>
                      <a:pt x="214" y="1486"/>
                    </a:lnTo>
                    <a:lnTo>
                      <a:pt x="214" y="1502"/>
                    </a:lnTo>
                    <a:lnTo>
                      <a:pt x="220" y="1518"/>
                    </a:lnTo>
                    <a:lnTo>
                      <a:pt x="244" y="1536"/>
                    </a:lnTo>
                    <a:lnTo>
                      <a:pt x="268" y="1522"/>
                    </a:lnTo>
                    <a:lnTo>
                      <a:pt x="272" y="1508"/>
                    </a:lnTo>
                    <a:lnTo>
                      <a:pt x="252" y="1508"/>
                    </a:lnTo>
                    <a:lnTo>
                      <a:pt x="244" y="1506"/>
                    </a:lnTo>
                    <a:lnTo>
                      <a:pt x="244" y="1502"/>
                    </a:lnTo>
                    <a:lnTo>
                      <a:pt x="262" y="1488"/>
                    </a:lnTo>
                    <a:lnTo>
                      <a:pt x="266" y="1484"/>
                    </a:lnTo>
                    <a:lnTo>
                      <a:pt x="264" y="1482"/>
                    </a:lnTo>
                    <a:lnTo>
                      <a:pt x="246" y="1484"/>
                    </a:lnTo>
                    <a:lnTo>
                      <a:pt x="238" y="1482"/>
                    </a:lnTo>
                    <a:lnTo>
                      <a:pt x="240" y="1477"/>
                    </a:lnTo>
                    <a:lnTo>
                      <a:pt x="230" y="1451"/>
                    </a:lnTo>
                    <a:lnTo>
                      <a:pt x="236" y="1443"/>
                    </a:lnTo>
                    <a:lnTo>
                      <a:pt x="264" y="1427"/>
                    </a:lnTo>
                    <a:lnTo>
                      <a:pt x="244" y="1419"/>
                    </a:lnTo>
                    <a:lnTo>
                      <a:pt x="226" y="1417"/>
                    </a:lnTo>
                    <a:lnTo>
                      <a:pt x="220" y="1403"/>
                    </a:lnTo>
                    <a:lnTo>
                      <a:pt x="210" y="1395"/>
                    </a:lnTo>
                    <a:lnTo>
                      <a:pt x="200" y="1391"/>
                    </a:lnTo>
                    <a:lnTo>
                      <a:pt x="212" y="1385"/>
                    </a:lnTo>
                    <a:lnTo>
                      <a:pt x="218" y="1385"/>
                    </a:lnTo>
                    <a:lnTo>
                      <a:pt x="230" y="1391"/>
                    </a:lnTo>
                    <a:lnTo>
                      <a:pt x="260" y="1383"/>
                    </a:lnTo>
                    <a:lnTo>
                      <a:pt x="272" y="1363"/>
                    </a:lnTo>
                    <a:lnTo>
                      <a:pt x="276" y="1347"/>
                    </a:lnTo>
                    <a:lnTo>
                      <a:pt x="270" y="1329"/>
                    </a:lnTo>
                    <a:lnTo>
                      <a:pt x="258" y="1323"/>
                    </a:lnTo>
                    <a:lnTo>
                      <a:pt x="252" y="1321"/>
                    </a:lnTo>
                    <a:close/>
                    <a:moveTo>
                      <a:pt x="634" y="1329"/>
                    </a:moveTo>
                    <a:lnTo>
                      <a:pt x="632" y="1331"/>
                    </a:lnTo>
                    <a:lnTo>
                      <a:pt x="628" y="1341"/>
                    </a:lnTo>
                    <a:lnTo>
                      <a:pt x="628" y="1347"/>
                    </a:lnTo>
                    <a:lnTo>
                      <a:pt x="632" y="1363"/>
                    </a:lnTo>
                    <a:lnTo>
                      <a:pt x="636" y="1367"/>
                    </a:lnTo>
                    <a:lnTo>
                      <a:pt x="640" y="1371"/>
                    </a:lnTo>
                    <a:lnTo>
                      <a:pt x="644" y="1369"/>
                    </a:lnTo>
                    <a:lnTo>
                      <a:pt x="646" y="1357"/>
                    </a:lnTo>
                    <a:lnTo>
                      <a:pt x="642" y="1333"/>
                    </a:lnTo>
                    <a:lnTo>
                      <a:pt x="638" y="1331"/>
                    </a:lnTo>
                    <a:lnTo>
                      <a:pt x="634" y="1329"/>
                    </a:lnTo>
                    <a:close/>
                    <a:moveTo>
                      <a:pt x="640" y="1407"/>
                    </a:moveTo>
                    <a:lnTo>
                      <a:pt x="636" y="1405"/>
                    </a:lnTo>
                    <a:lnTo>
                      <a:pt x="632" y="1407"/>
                    </a:lnTo>
                    <a:lnTo>
                      <a:pt x="628" y="1413"/>
                    </a:lnTo>
                    <a:lnTo>
                      <a:pt x="626" y="1423"/>
                    </a:lnTo>
                    <a:lnTo>
                      <a:pt x="630" y="1445"/>
                    </a:lnTo>
                    <a:lnTo>
                      <a:pt x="634" y="1453"/>
                    </a:lnTo>
                    <a:lnTo>
                      <a:pt x="644" y="1473"/>
                    </a:lnTo>
                    <a:lnTo>
                      <a:pt x="654" y="1465"/>
                    </a:lnTo>
                    <a:lnTo>
                      <a:pt x="664" y="1447"/>
                    </a:lnTo>
                    <a:lnTo>
                      <a:pt x="662" y="1435"/>
                    </a:lnTo>
                    <a:lnTo>
                      <a:pt x="644" y="1409"/>
                    </a:lnTo>
                    <a:lnTo>
                      <a:pt x="640" y="1407"/>
                    </a:lnTo>
                    <a:close/>
                    <a:moveTo>
                      <a:pt x="742" y="1455"/>
                    </a:moveTo>
                    <a:lnTo>
                      <a:pt x="738" y="1467"/>
                    </a:lnTo>
                    <a:lnTo>
                      <a:pt x="736" y="1473"/>
                    </a:lnTo>
                    <a:lnTo>
                      <a:pt x="732" y="1478"/>
                    </a:lnTo>
                    <a:lnTo>
                      <a:pt x="722" y="1488"/>
                    </a:lnTo>
                    <a:lnTo>
                      <a:pt x="736" y="1486"/>
                    </a:lnTo>
                    <a:lnTo>
                      <a:pt x="742" y="1480"/>
                    </a:lnTo>
                    <a:lnTo>
                      <a:pt x="750" y="1475"/>
                    </a:lnTo>
                    <a:lnTo>
                      <a:pt x="762" y="1457"/>
                    </a:lnTo>
                    <a:lnTo>
                      <a:pt x="790" y="1419"/>
                    </a:lnTo>
                    <a:lnTo>
                      <a:pt x="796" y="1411"/>
                    </a:lnTo>
                    <a:lnTo>
                      <a:pt x="776" y="1411"/>
                    </a:lnTo>
                    <a:lnTo>
                      <a:pt x="756" y="1427"/>
                    </a:lnTo>
                    <a:lnTo>
                      <a:pt x="742" y="1455"/>
                    </a:lnTo>
                    <a:close/>
                    <a:moveTo>
                      <a:pt x="262" y="1538"/>
                    </a:moveTo>
                    <a:lnTo>
                      <a:pt x="256" y="1546"/>
                    </a:lnTo>
                    <a:lnTo>
                      <a:pt x="250" y="1564"/>
                    </a:lnTo>
                    <a:lnTo>
                      <a:pt x="250" y="1570"/>
                    </a:lnTo>
                    <a:lnTo>
                      <a:pt x="252" y="1574"/>
                    </a:lnTo>
                    <a:lnTo>
                      <a:pt x="256" y="1574"/>
                    </a:lnTo>
                    <a:lnTo>
                      <a:pt x="272" y="1546"/>
                    </a:lnTo>
                    <a:lnTo>
                      <a:pt x="264" y="1536"/>
                    </a:lnTo>
                    <a:lnTo>
                      <a:pt x="262" y="1538"/>
                    </a:lnTo>
                    <a:close/>
                    <a:moveTo>
                      <a:pt x="698" y="1636"/>
                    </a:moveTo>
                    <a:lnTo>
                      <a:pt x="694" y="1640"/>
                    </a:lnTo>
                    <a:lnTo>
                      <a:pt x="692" y="1664"/>
                    </a:lnTo>
                    <a:lnTo>
                      <a:pt x="696" y="1670"/>
                    </a:lnTo>
                    <a:lnTo>
                      <a:pt x="706" y="1674"/>
                    </a:lnTo>
                    <a:lnTo>
                      <a:pt x="712" y="1674"/>
                    </a:lnTo>
                    <a:lnTo>
                      <a:pt x="716" y="1670"/>
                    </a:lnTo>
                    <a:lnTo>
                      <a:pt x="720" y="1664"/>
                    </a:lnTo>
                    <a:lnTo>
                      <a:pt x="728" y="1648"/>
                    </a:lnTo>
                    <a:lnTo>
                      <a:pt x="728" y="1644"/>
                    </a:lnTo>
                    <a:lnTo>
                      <a:pt x="726" y="1630"/>
                    </a:lnTo>
                    <a:lnTo>
                      <a:pt x="726" y="1624"/>
                    </a:lnTo>
                    <a:lnTo>
                      <a:pt x="722" y="1624"/>
                    </a:lnTo>
                    <a:lnTo>
                      <a:pt x="702" y="1632"/>
                    </a:lnTo>
                    <a:lnTo>
                      <a:pt x="698" y="1636"/>
                    </a:lnTo>
                    <a:close/>
                    <a:moveTo>
                      <a:pt x="1222" y="2232"/>
                    </a:moveTo>
                    <a:lnTo>
                      <a:pt x="1218" y="2236"/>
                    </a:lnTo>
                    <a:lnTo>
                      <a:pt x="1210" y="2250"/>
                    </a:lnTo>
                    <a:lnTo>
                      <a:pt x="1204" y="2254"/>
                    </a:lnTo>
                    <a:lnTo>
                      <a:pt x="1202" y="2206"/>
                    </a:lnTo>
                    <a:lnTo>
                      <a:pt x="1190" y="2180"/>
                    </a:lnTo>
                    <a:lnTo>
                      <a:pt x="1188" y="2152"/>
                    </a:lnTo>
                    <a:lnTo>
                      <a:pt x="1186" y="2146"/>
                    </a:lnTo>
                    <a:lnTo>
                      <a:pt x="1176" y="2136"/>
                    </a:lnTo>
                    <a:lnTo>
                      <a:pt x="1170" y="2124"/>
                    </a:lnTo>
                    <a:lnTo>
                      <a:pt x="1144" y="2108"/>
                    </a:lnTo>
                    <a:lnTo>
                      <a:pt x="1100" y="2092"/>
                    </a:lnTo>
                    <a:lnTo>
                      <a:pt x="1078" y="2082"/>
                    </a:lnTo>
                    <a:lnTo>
                      <a:pt x="1056" y="2062"/>
                    </a:lnTo>
                    <a:lnTo>
                      <a:pt x="1048" y="2040"/>
                    </a:lnTo>
                    <a:lnTo>
                      <a:pt x="1050" y="2034"/>
                    </a:lnTo>
                    <a:lnTo>
                      <a:pt x="1056" y="2030"/>
                    </a:lnTo>
                    <a:lnTo>
                      <a:pt x="1054" y="2022"/>
                    </a:lnTo>
                    <a:lnTo>
                      <a:pt x="1042" y="1998"/>
                    </a:lnTo>
                    <a:lnTo>
                      <a:pt x="1028" y="1964"/>
                    </a:lnTo>
                    <a:lnTo>
                      <a:pt x="1024" y="1946"/>
                    </a:lnTo>
                    <a:lnTo>
                      <a:pt x="1018" y="1916"/>
                    </a:lnTo>
                    <a:lnTo>
                      <a:pt x="1014" y="1904"/>
                    </a:lnTo>
                    <a:lnTo>
                      <a:pt x="1006" y="1898"/>
                    </a:lnTo>
                    <a:lnTo>
                      <a:pt x="994" y="1894"/>
                    </a:lnTo>
                    <a:lnTo>
                      <a:pt x="960" y="1890"/>
                    </a:lnTo>
                    <a:lnTo>
                      <a:pt x="906" y="1876"/>
                    </a:lnTo>
                    <a:lnTo>
                      <a:pt x="828" y="1864"/>
                    </a:lnTo>
                    <a:lnTo>
                      <a:pt x="758" y="1838"/>
                    </a:lnTo>
                    <a:lnTo>
                      <a:pt x="690" y="1802"/>
                    </a:lnTo>
                    <a:lnTo>
                      <a:pt x="660" y="1794"/>
                    </a:lnTo>
                    <a:lnTo>
                      <a:pt x="628" y="1794"/>
                    </a:lnTo>
                    <a:lnTo>
                      <a:pt x="602" y="1800"/>
                    </a:lnTo>
                    <a:lnTo>
                      <a:pt x="590" y="1808"/>
                    </a:lnTo>
                    <a:lnTo>
                      <a:pt x="578" y="1818"/>
                    </a:lnTo>
                    <a:lnTo>
                      <a:pt x="572" y="1828"/>
                    </a:lnTo>
                    <a:lnTo>
                      <a:pt x="578" y="1844"/>
                    </a:lnTo>
                    <a:lnTo>
                      <a:pt x="592" y="1862"/>
                    </a:lnTo>
                    <a:lnTo>
                      <a:pt x="602" y="1868"/>
                    </a:lnTo>
                    <a:lnTo>
                      <a:pt x="618" y="1868"/>
                    </a:lnTo>
                    <a:lnTo>
                      <a:pt x="634" y="1866"/>
                    </a:lnTo>
                    <a:lnTo>
                      <a:pt x="660" y="1860"/>
                    </a:lnTo>
                    <a:lnTo>
                      <a:pt x="660" y="1850"/>
                    </a:lnTo>
                    <a:lnTo>
                      <a:pt x="664" y="1846"/>
                    </a:lnTo>
                    <a:lnTo>
                      <a:pt x="700" y="1848"/>
                    </a:lnTo>
                    <a:lnTo>
                      <a:pt x="708" y="1850"/>
                    </a:lnTo>
                    <a:lnTo>
                      <a:pt x="694" y="1860"/>
                    </a:lnTo>
                    <a:lnTo>
                      <a:pt x="690" y="1868"/>
                    </a:lnTo>
                    <a:lnTo>
                      <a:pt x="690" y="1882"/>
                    </a:lnTo>
                    <a:lnTo>
                      <a:pt x="688" y="1886"/>
                    </a:lnTo>
                    <a:lnTo>
                      <a:pt x="680" y="1874"/>
                    </a:lnTo>
                    <a:lnTo>
                      <a:pt x="670" y="1870"/>
                    </a:lnTo>
                    <a:lnTo>
                      <a:pt x="638" y="1872"/>
                    </a:lnTo>
                    <a:lnTo>
                      <a:pt x="630" y="1874"/>
                    </a:lnTo>
                    <a:lnTo>
                      <a:pt x="624" y="1878"/>
                    </a:lnTo>
                    <a:lnTo>
                      <a:pt x="604" y="1898"/>
                    </a:lnTo>
                    <a:lnTo>
                      <a:pt x="606" y="1902"/>
                    </a:lnTo>
                    <a:lnTo>
                      <a:pt x="620" y="1904"/>
                    </a:lnTo>
                    <a:lnTo>
                      <a:pt x="620" y="1908"/>
                    </a:lnTo>
                    <a:lnTo>
                      <a:pt x="614" y="1924"/>
                    </a:lnTo>
                    <a:lnTo>
                      <a:pt x="602" y="1938"/>
                    </a:lnTo>
                    <a:lnTo>
                      <a:pt x="602" y="1942"/>
                    </a:lnTo>
                    <a:lnTo>
                      <a:pt x="608" y="1944"/>
                    </a:lnTo>
                    <a:lnTo>
                      <a:pt x="616" y="1944"/>
                    </a:lnTo>
                    <a:lnTo>
                      <a:pt x="636" y="1934"/>
                    </a:lnTo>
                    <a:lnTo>
                      <a:pt x="670" y="1934"/>
                    </a:lnTo>
                    <a:lnTo>
                      <a:pt x="674" y="1942"/>
                    </a:lnTo>
                    <a:lnTo>
                      <a:pt x="676" y="1950"/>
                    </a:lnTo>
                    <a:lnTo>
                      <a:pt x="680" y="1958"/>
                    </a:lnTo>
                    <a:lnTo>
                      <a:pt x="692" y="1954"/>
                    </a:lnTo>
                    <a:lnTo>
                      <a:pt x="698" y="1948"/>
                    </a:lnTo>
                    <a:lnTo>
                      <a:pt x="700" y="1942"/>
                    </a:lnTo>
                    <a:lnTo>
                      <a:pt x="704" y="1940"/>
                    </a:lnTo>
                    <a:lnTo>
                      <a:pt x="708" y="1944"/>
                    </a:lnTo>
                    <a:lnTo>
                      <a:pt x="710" y="1948"/>
                    </a:lnTo>
                    <a:lnTo>
                      <a:pt x="710" y="1952"/>
                    </a:lnTo>
                    <a:lnTo>
                      <a:pt x="708" y="1958"/>
                    </a:lnTo>
                    <a:lnTo>
                      <a:pt x="698" y="1970"/>
                    </a:lnTo>
                    <a:lnTo>
                      <a:pt x="696" y="1978"/>
                    </a:lnTo>
                    <a:lnTo>
                      <a:pt x="698" y="1986"/>
                    </a:lnTo>
                    <a:lnTo>
                      <a:pt x="704" y="1992"/>
                    </a:lnTo>
                    <a:lnTo>
                      <a:pt x="714" y="1994"/>
                    </a:lnTo>
                    <a:lnTo>
                      <a:pt x="728" y="1992"/>
                    </a:lnTo>
                    <a:lnTo>
                      <a:pt x="734" y="1988"/>
                    </a:lnTo>
                    <a:lnTo>
                      <a:pt x="740" y="1980"/>
                    </a:lnTo>
                    <a:lnTo>
                      <a:pt x="746" y="1978"/>
                    </a:lnTo>
                    <a:lnTo>
                      <a:pt x="752" y="1984"/>
                    </a:lnTo>
                    <a:lnTo>
                      <a:pt x="768" y="1986"/>
                    </a:lnTo>
                    <a:lnTo>
                      <a:pt x="776" y="1992"/>
                    </a:lnTo>
                    <a:lnTo>
                      <a:pt x="782" y="2016"/>
                    </a:lnTo>
                    <a:lnTo>
                      <a:pt x="784" y="2022"/>
                    </a:lnTo>
                    <a:lnTo>
                      <a:pt x="788" y="2024"/>
                    </a:lnTo>
                    <a:lnTo>
                      <a:pt x="800" y="2024"/>
                    </a:lnTo>
                    <a:lnTo>
                      <a:pt x="806" y="2032"/>
                    </a:lnTo>
                    <a:lnTo>
                      <a:pt x="814" y="2036"/>
                    </a:lnTo>
                    <a:lnTo>
                      <a:pt x="850" y="2034"/>
                    </a:lnTo>
                    <a:lnTo>
                      <a:pt x="844" y="2038"/>
                    </a:lnTo>
                    <a:lnTo>
                      <a:pt x="794" y="2044"/>
                    </a:lnTo>
                    <a:lnTo>
                      <a:pt x="776" y="2050"/>
                    </a:lnTo>
                    <a:lnTo>
                      <a:pt x="772" y="2052"/>
                    </a:lnTo>
                    <a:lnTo>
                      <a:pt x="768" y="2060"/>
                    </a:lnTo>
                    <a:lnTo>
                      <a:pt x="760" y="2086"/>
                    </a:lnTo>
                    <a:lnTo>
                      <a:pt x="762" y="2090"/>
                    </a:lnTo>
                    <a:lnTo>
                      <a:pt x="766" y="2090"/>
                    </a:lnTo>
                    <a:lnTo>
                      <a:pt x="780" y="2078"/>
                    </a:lnTo>
                    <a:lnTo>
                      <a:pt x="784" y="2080"/>
                    </a:lnTo>
                    <a:lnTo>
                      <a:pt x="798" y="2092"/>
                    </a:lnTo>
                    <a:lnTo>
                      <a:pt x="802" y="2090"/>
                    </a:lnTo>
                    <a:lnTo>
                      <a:pt x="808" y="2082"/>
                    </a:lnTo>
                    <a:lnTo>
                      <a:pt x="812" y="2080"/>
                    </a:lnTo>
                    <a:lnTo>
                      <a:pt x="822" y="2086"/>
                    </a:lnTo>
                    <a:lnTo>
                      <a:pt x="834" y="2084"/>
                    </a:lnTo>
                    <a:lnTo>
                      <a:pt x="838" y="2088"/>
                    </a:lnTo>
                    <a:lnTo>
                      <a:pt x="840" y="2094"/>
                    </a:lnTo>
                    <a:lnTo>
                      <a:pt x="844" y="2096"/>
                    </a:lnTo>
                    <a:lnTo>
                      <a:pt x="860" y="2088"/>
                    </a:lnTo>
                    <a:lnTo>
                      <a:pt x="858" y="2094"/>
                    </a:lnTo>
                    <a:lnTo>
                      <a:pt x="844" y="2112"/>
                    </a:lnTo>
                    <a:lnTo>
                      <a:pt x="846" y="2120"/>
                    </a:lnTo>
                    <a:lnTo>
                      <a:pt x="852" y="2120"/>
                    </a:lnTo>
                    <a:lnTo>
                      <a:pt x="868" y="2114"/>
                    </a:lnTo>
                    <a:lnTo>
                      <a:pt x="872" y="2118"/>
                    </a:lnTo>
                    <a:lnTo>
                      <a:pt x="878" y="2130"/>
                    </a:lnTo>
                    <a:lnTo>
                      <a:pt x="884" y="2132"/>
                    </a:lnTo>
                    <a:lnTo>
                      <a:pt x="890" y="2130"/>
                    </a:lnTo>
                    <a:lnTo>
                      <a:pt x="892" y="2132"/>
                    </a:lnTo>
                    <a:lnTo>
                      <a:pt x="878" y="2142"/>
                    </a:lnTo>
                    <a:lnTo>
                      <a:pt x="858" y="2148"/>
                    </a:lnTo>
                    <a:lnTo>
                      <a:pt x="854" y="2152"/>
                    </a:lnTo>
                    <a:lnTo>
                      <a:pt x="876" y="2164"/>
                    </a:lnTo>
                    <a:lnTo>
                      <a:pt x="890" y="2180"/>
                    </a:lnTo>
                    <a:lnTo>
                      <a:pt x="898" y="2184"/>
                    </a:lnTo>
                    <a:lnTo>
                      <a:pt x="904" y="2182"/>
                    </a:lnTo>
                    <a:lnTo>
                      <a:pt x="924" y="2170"/>
                    </a:lnTo>
                    <a:lnTo>
                      <a:pt x="956" y="2172"/>
                    </a:lnTo>
                    <a:lnTo>
                      <a:pt x="998" y="2168"/>
                    </a:lnTo>
                    <a:lnTo>
                      <a:pt x="1004" y="2164"/>
                    </a:lnTo>
                    <a:lnTo>
                      <a:pt x="1014" y="2154"/>
                    </a:lnTo>
                    <a:lnTo>
                      <a:pt x="1022" y="2142"/>
                    </a:lnTo>
                    <a:lnTo>
                      <a:pt x="1032" y="2128"/>
                    </a:lnTo>
                    <a:lnTo>
                      <a:pt x="1032" y="2126"/>
                    </a:lnTo>
                    <a:lnTo>
                      <a:pt x="1030" y="2142"/>
                    </a:lnTo>
                    <a:lnTo>
                      <a:pt x="1022" y="2154"/>
                    </a:lnTo>
                    <a:lnTo>
                      <a:pt x="1012" y="2164"/>
                    </a:lnTo>
                    <a:lnTo>
                      <a:pt x="992" y="2180"/>
                    </a:lnTo>
                    <a:lnTo>
                      <a:pt x="948" y="2206"/>
                    </a:lnTo>
                    <a:lnTo>
                      <a:pt x="946" y="2210"/>
                    </a:lnTo>
                    <a:lnTo>
                      <a:pt x="946" y="2218"/>
                    </a:lnTo>
                    <a:lnTo>
                      <a:pt x="960" y="2228"/>
                    </a:lnTo>
                    <a:lnTo>
                      <a:pt x="980" y="2240"/>
                    </a:lnTo>
                    <a:lnTo>
                      <a:pt x="1006" y="2252"/>
                    </a:lnTo>
                    <a:lnTo>
                      <a:pt x="1052" y="2268"/>
                    </a:lnTo>
                    <a:lnTo>
                      <a:pt x="1090" y="2284"/>
                    </a:lnTo>
                    <a:lnTo>
                      <a:pt x="1120" y="2294"/>
                    </a:lnTo>
                    <a:lnTo>
                      <a:pt x="1170" y="2306"/>
                    </a:lnTo>
                    <a:lnTo>
                      <a:pt x="1172" y="2308"/>
                    </a:lnTo>
                    <a:lnTo>
                      <a:pt x="1180" y="2304"/>
                    </a:lnTo>
                    <a:lnTo>
                      <a:pt x="1194" y="2292"/>
                    </a:lnTo>
                    <a:lnTo>
                      <a:pt x="1202" y="2286"/>
                    </a:lnTo>
                    <a:lnTo>
                      <a:pt x="1218" y="2290"/>
                    </a:lnTo>
                    <a:lnTo>
                      <a:pt x="1224" y="2290"/>
                    </a:lnTo>
                    <a:lnTo>
                      <a:pt x="1232" y="2280"/>
                    </a:lnTo>
                    <a:lnTo>
                      <a:pt x="1228" y="2250"/>
                    </a:lnTo>
                    <a:lnTo>
                      <a:pt x="1230" y="2236"/>
                    </a:lnTo>
                    <a:lnTo>
                      <a:pt x="1228" y="2232"/>
                    </a:lnTo>
                    <a:lnTo>
                      <a:pt x="1222" y="2232"/>
                    </a:lnTo>
                    <a:close/>
                    <a:moveTo>
                      <a:pt x="1058" y="1882"/>
                    </a:moveTo>
                    <a:lnTo>
                      <a:pt x="1052" y="1884"/>
                    </a:lnTo>
                    <a:lnTo>
                      <a:pt x="1040" y="1896"/>
                    </a:lnTo>
                    <a:lnTo>
                      <a:pt x="1034" y="1904"/>
                    </a:lnTo>
                    <a:lnTo>
                      <a:pt x="1034" y="1940"/>
                    </a:lnTo>
                    <a:lnTo>
                      <a:pt x="1038" y="1958"/>
                    </a:lnTo>
                    <a:lnTo>
                      <a:pt x="1044" y="1948"/>
                    </a:lnTo>
                    <a:lnTo>
                      <a:pt x="1062" y="1934"/>
                    </a:lnTo>
                    <a:lnTo>
                      <a:pt x="1072" y="1922"/>
                    </a:lnTo>
                    <a:lnTo>
                      <a:pt x="1074" y="1914"/>
                    </a:lnTo>
                    <a:lnTo>
                      <a:pt x="1072" y="1902"/>
                    </a:lnTo>
                    <a:lnTo>
                      <a:pt x="1072" y="1898"/>
                    </a:lnTo>
                    <a:lnTo>
                      <a:pt x="1068" y="1888"/>
                    </a:lnTo>
                    <a:lnTo>
                      <a:pt x="1058" y="1882"/>
                    </a:lnTo>
                    <a:close/>
                    <a:moveTo>
                      <a:pt x="1086" y="1928"/>
                    </a:moveTo>
                    <a:lnTo>
                      <a:pt x="1082" y="1932"/>
                    </a:lnTo>
                    <a:lnTo>
                      <a:pt x="1074" y="1940"/>
                    </a:lnTo>
                    <a:lnTo>
                      <a:pt x="1068" y="1962"/>
                    </a:lnTo>
                    <a:lnTo>
                      <a:pt x="1072" y="1962"/>
                    </a:lnTo>
                    <a:lnTo>
                      <a:pt x="1088" y="1952"/>
                    </a:lnTo>
                    <a:lnTo>
                      <a:pt x="1088" y="1950"/>
                    </a:lnTo>
                    <a:lnTo>
                      <a:pt x="1092" y="1940"/>
                    </a:lnTo>
                    <a:lnTo>
                      <a:pt x="1090" y="1934"/>
                    </a:lnTo>
                    <a:lnTo>
                      <a:pt x="1086" y="1924"/>
                    </a:lnTo>
                    <a:lnTo>
                      <a:pt x="1086" y="1928"/>
                    </a:lnTo>
                    <a:close/>
                    <a:moveTo>
                      <a:pt x="760" y="2048"/>
                    </a:moveTo>
                    <a:lnTo>
                      <a:pt x="764" y="2044"/>
                    </a:lnTo>
                    <a:lnTo>
                      <a:pt x="768" y="2034"/>
                    </a:lnTo>
                    <a:lnTo>
                      <a:pt x="770" y="2018"/>
                    </a:lnTo>
                    <a:lnTo>
                      <a:pt x="768" y="2006"/>
                    </a:lnTo>
                    <a:lnTo>
                      <a:pt x="764" y="2000"/>
                    </a:lnTo>
                    <a:lnTo>
                      <a:pt x="752" y="1994"/>
                    </a:lnTo>
                    <a:lnTo>
                      <a:pt x="732" y="2000"/>
                    </a:lnTo>
                    <a:lnTo>
                      <a:pt x="732" y="2012"/>
                    </a:lnTo>
                    <a:lnTo>
                      <a:pt x="730" y="2016"/>
                    </a:lnTo>
                    <a:lnTo>
                      <a:pt x="722" y="2018"/>
                    </a:lnTo>
                    <a:lnTo>
                      <a:pt x="720" y="2022"/>
                    </a:lnTo>
                    <a:lnTo>
                      <a:pt x="720" y="2024"/>
                    </a:lnTo>
                    <a:lnTo>
                      <a:pt x="734" y="2040"/>
                    </a:lnTo>
                    <a:lnTo>
                      <a:pt x="744" y="2046"/>
                    </a:lnTo>
                    <a:lnTo>
                      <a:pt x="754" y="2048"/>
                    </a:lnTo>
                    <a:lnTo>
                      <a:pt x="760" y="2048"/>
                    </a:lnTo>
                    <a:close/>
                    <a:moveTo>
                      <a:pt x="1104" y="2016"/>
                    </a:moveTo>
                    <a:lnTo>
                      <a:pt x="1106" y="2020"/>
                    </a:lnTo>
                    <a:lnTo>
                      <a:pt x="1120" y="2030"/>
                    </a:lnTo>
                    <a:lnTo>
                      <a:pt x="1122" y="2034"/>
                    </a:lnTo>
                    <a:lnTo>
                      <a:pt x="1126" y="2042"/>
                    </a:lnTo>
                    <a:lnTo>
                      <a:pt x="1138" y="2050"/>
                    </a:lnTo>
                    <a:lnTo>
                      <a:pt x="1170" y="2066"/>
                    </a:lnTo>
                    <a:lnTo>
                      <a:pt x="1168" y="2062"/>
                    </a:lnTo>
                    <a:lnTo>
                      <a:pt x="1154" y="2034"/>
                    </a:lnTo>
                    <a:lnTo>
                      <a:pt x="1140" y="2022"/>
                    </a:lnTo>
                    <a:lnTo>
                      <a:pt x="1122" y="2014"/>
                    </a:lnTo>
                    <a:lnTo>
                      <a:pt x="1110" y="2012"/>
                    </a:lnTo>
                    <a:lnTo>
                      <a:pt x="1104" y="2016"/>
                    </a:lnTo>
                    <a:close/>
                    <a:moveTo>
                      <a:pt x="814" y="2094"/>
                    </a:moveTo>
                    <a:lnTo>
                      <a:pt x="806" y="2102"/>
                    </a:lnTo>
                    <a:lnTo>
                      <a:pt x="802" y="2110"/>
                    </a:lnTo>
                    <a:lnTo>
                      <a:pt x="808" y="2114"/>
                    </a:lnTo>
                    <a:lnTo>
                      <a:pt x="828" y="2116"/>
                    </a:lnTo>
                    <a:lnTo>
                      <a:pt x="830" y="2098"/>
                    </a:lnTo>
                    <a:lnTo>
                      <a:pt x="828" y="2096"/>
                    </a:lnTo>
                    <a:lnTo>
                      <a:pt x="814" y="2094"/>
                    </a:lnTo>
                    <a:close/>
                    <a:moveTo>
                      <a:pt x="1212" y="2150"/>
                    </a:moveTo>
                    <a:lnTo>
                      <a:pt x="1214" y="2162"/>
                    </a:lnTo>
                    <a:lnTo>
                      <a:pt x="1224" y="2180"/>
                    </a:lnTo>
                    <a:lnTo>
                      <a:pt x="1246" y="2196"/>
                    </a:lnTo>
                    <a:lnTo>
                      <a:pt x="1248" y="2194"/>
                    </a:lnTo>
                    <a:lnTo>
                      <a:pt x="1250" y="2188"/>
                    </a:lnTo>
                    <a:lnTo>
                      <a:pt x="1236" y="2180"/>
                    </a:lnTo>
                    <a:lnTo>
                      <a:pt x="1212" y="2150"/>
                    </a:lnTo>
                    <a:close/>
                    <a:moveTo>
                      <a:pt x="1220" y="2186"/>
                    </a:moveTo>
                    <a:lnTo>
                      <a:pt x="1216" y="2184"/>
                    </a:lnTo>
                    <a:lnTo>
                      <a:pt x="1214" y="2220"/>
                    </a:lnTo>
                    <a:lnTo>
                      <a:pt x="1216" y="2224"/>
                    </a:lnTo>
                    <a:lnTo>
                      <a:pt x="1218" y="2226"/>
                    </a:lnTo>
                    <a:lnTo>
                      <a:pt x="1228" y="2220"/>
                    </a:lnTo>
                    <a:lnTo>
                      <a:pt x="1232" y="2220"/>
                    </a:lnTo>
                    <a:lnTo>
                      <a:pt x="1234" y="2212"/>
                    </a:lnTo>
                    <a:lnTo>
                      <a:pt x="1226" y="2202"/>
                    </a:lnTo>
                    <a:lnTo>
                      <a:pt x="1232" y="2196"/>
                    </a:lnTo>
                    <a:lnTo>
                      <a:pt x="1220" y="2186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174"/>
              <p:cNvSpPr>
                <a:spLocks/>
              </p:cNvSpPr>
              <p:nvPr/>
            </p:nvSpPr>
            <p:spPr bwMode="auto">
              <a:xfrm>
                <a:off x="3469" y="968"/>
                <a:ext cx="2217" cy="2172"/>
              </a:xfrm>
              <a:custGeom>
                <a:avLst/>
                <a:gdLst>
                  <a:gd name="T0" fmla="*/ 552 w 2217"/>
                  <a:gd name="T1" fmla="*/ 224 h 2172"/>
                  <a:gd name="T2" fmla="*/ 378 w 2217"/>
                  <a:gd name="T3" fmla="*/ 521 h 2172"/>
                  <a:gd name="T4" fmla="*/ 210 w 2217"/>
                  <a:gd name="T5" fmla="*/ 821 h 2172"/>
                  <a:gd name="T6" fmla="*/ 52 w 2217"/>
                  <a:gd name="T7" fmla="*/ 1125 h 2172"/>
                  <a:gd name="T8" fmla="*/ 18 w 2217"/>
                  <a:gd name="T9" fmla="*/ 1225 h 2172"/>
                  <a:gd name="T10" fmla="*/ 34 w 2217"/>
                  <a:gd name="T11" fmla="*/ 1245 h 2172"/>
                  <a:gd name="T12" fmla="*/ 4 w 2217"/>
                  <a:gd name="T13" fmla="*/ 1255 h 2172"/>
                  <a:gd name="T14" fmla="*/ 16 w 2217"/>
                  <a:gd name="T15" fmla="*/ 1289 h 2172"/>
                  <a:gd name="T16" fmla="*/ 58 w 2217"/>
                  <a:gd name="T17" fmla="*/ 1295 h 2172"/>
                  <a:gd name="T18" fmla="*/ 102 w 2217"/>
                  <a:gd name="T19" fmla="*/ 1339 h 2172"/>
                  <a:gd name="T20" fmla="*/ 128 w 2217"/>
                  <a:gd name="T21" fmla="*/ 1325 h 2172"/>
                  <a:gd name="T22" fmla="*/ 144 w 2217"/>
                  <a:gd name="T23" fmla="*/ 1355 h 2172"/>
                  <a:gd name="T24" fmla="*/ 150 w 2217"/>
                  <a:gd name="T25" fmla="*/ 1389 h 2172"/>
                  <a:gd name="T26" fmla="*/ 170 w 2217"/>
                  <a:gd name="T27" fmla="*/ 1411 h 2172"/>
                  <a:gd name="T28" fmla="*/ 166 w 2217"/>
                  <a:gd name="T29" fmla="*/ 1443 h 2172"/>
                  <a:gd name="T30" fmla="*/ 166 w 2217"/>
                  <a:gd name="T31" fmla="*/ 1479 h 2172"/>
                  <a:gd name="T32" fmla="*/ 194 w 2217"/>
                  <a:gd name="T33" fmla="*/ 1484 h 2172"/>
                  <a:gd name="T34" fmla="*/ 224 w 2217"/>
                  <a:gd name="T35" fmla="*/ 1480 h 2172"/>
                  <a:gd name="T36" fmla="*/ 220 w 2217"/>
                  <a:gd name="T37" fmla="*/ 1512 h 2172"/>
                  <a:gd name="T38" fmla="*/ 280 w 2217"/>
                  <a:gd name="T39" fmla="*/ 1536 h 2172"/>
                  <a:gd name="T40" fmla="*/ 312 w 2217"/>
                  <a:gd name="T41" fmla="*/ 1580 h 2172"/>
                  <a:gd name="T42" fmla="*/ 336 w 2217"/>
                  <a:gd name="T43" fmla="*/ 1622 h 2172"/>
                  <a:gd name="T44" fmla="*/ 352 w 2217"/>
                  <a:gd name="T45" fmla="*/ 1608 h 2172"/>
                  <a:gd name="T46" fmla="*/ 372 w 2217"/>
                  <a:gd name="T47" fmla="*/ 1636 h 2172"/>
                  <a:gd name="T48" fmla="*/ 392 w 2217"/>
                  <a:gd name="T49" fmla="*/ 1666 h 2172"/>
                  <a:gd name="T50" fmla="*/ 408 w 2217"/>
                  <a:gd name="T51" fmla="*/ 1706 h 2172"/>
                  <a:gd name="T52" fmla="*/ 424 w 2217"/>
                  <a:gd name="T53" fmla="*/ 1722 h 2172"/>
                  <a:gd name="T54" fmla="*/ 452 w 2217"/>
                  <a:gd name="T55" fmla="*/ 1752 h 2172"/>
                  <a:gd name="T56" fmla="*/ 462 w 2217"/>
                  <a:gd name="T57" fmla="*/ 1792 h 2172"/>
                  <a:gd name="T58" fmla="*/ 492 w 2217"/>
                  <a:gd name="T59" fmla="*/ 1820 h 2172"/>
                  <a:gd name="T60" fmla="*/ 500 w 2217"/>
                  <a:gd name="T61" fmla="*/ 1822 h 2172"/>
                  <a:gd name="T62" fmla="*/ 498 w 2217"/>
                  <a:gd name="T63" fmla="*/ 1838 h 2172"/>
                  <a:gd name="T64" fmla="*/ 510 w 2217"/>
                  <a:gd name="T65" fmla="*/ 1856 h 2172"/>
                  <a:gd name="T66" fmla="*/ 538 w 2217"/>
                  <a:gd name="T67" fmla="*/ 1850 h 2172"/>
                  <a:gd name="T68" fmla="*/ 562 w 2217"/>
                  <a:gd name="T69" fmla="*/ 1954 h 2172"/>
                  <a:gd name="T70" fmla="*/ 550 w 2217"/>
                  <a:gd name="T71" fmla="*/ 1980 h 2172"/>
                  <a:gd name="T72" fmla="*/ 518 w 2217"/>
                  <a:gd name="T73" fmla="*/ 2048 h 2172"/>
                  <a:gd name="T74" fmla="*/ 536 w 2217"/>
                  <a:gd name="T75" fmla="*/ 2058 h 2172"/>
                  <a:gd name="T76" fmla="*/ 530 w 2217"/>
                  <a:gd name="T77" fmla="*/ 2084 h 2172"/>
                  <a:gd name="T78" fmla="*/ 552 w 2217"/>
                  <a:gd name="T79" fmla="*/ 2118 h 2172"/>
                  <a:gd name="T80" fmla="*/ 582 w 2217"/>
                  <a:gd name="T81" fmla="*/ 2140 h 2172"/>
                  <a:gd name="T82" fmla="*/ 588 w 2217"/>
                  <a:gd name="T83" fmla="*/ 2172 h 2172"/>
                  <a:gd name="T84" fmla="*/ 1333 w 2217"/>
                  <a:gd name="T85" fmla="*/ 1962 h 2172"/>
                  <a:gd name="T86" fmla="*/ 1431 w 2217"/>
                  <a:gd name="T87" fmla="*/ 1684 h 2172"/>
                  <a:gd name="T88" fmla="*/ 1539 w 2217"/>
                  <a:gd name="T89" fmla="*/ 1411 h 2172"/>
                  <a:gd name="T90" fmla="*/ 1655 w 2217"/>
                  <a:gd name="T91" fmla="*/ 1137 h 2172"/>
                  <a:gd name="T92" fmla="*/ 1777 w 2217"/>
                  <a:gd name="T93" fmla="*/ 867 h 2172"/>
                  <a:gd name="T94" fmla="*/ 1905 w 2217"/>
                  <a:gd name="T95" fmla="*/ 597 h 2172"/>
                  <a:gd name="T96" fmla="*/ 2039 w 2217"/>
                  <a:gd name="T97" fmla="*/ 331 h 2172"/>
                  <a:gd name="T98" fmla="*/ 2181 w 2217"/>
                  <a:gd name="T99" fmla="*/ 66 h 2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17" h="2172">
                    <a:moveTo>
                      <a:pt x="688" y="2"/>
                    </a:moveTo>
                    <a:lnTo>
                      <a:pt x="642" y="76"/>
                    </a:lnTo>
                    <a:lnTo>
                      <a:pt x="596" y="150"/>
                    </a:lnTo>
                    <a:lnTo>
                      <a:pt x="552" y="224"/>
                    </a:lnTo>
                    <a:lnTo>
                      <a:pt x="508" y="297"/>
                    </a:lnTo>
                    <a:lnTo>
                      <a:pt x="464" y="371"/>
                    </a:lnTo>
                    <a:lnTo>
                      <a:pt x="420" y="447"/>
                    </a:lnTo>
                    <a:lnTo>
                      <a:pt x="378" y="521"/>
                    </a:lnTo>
                    <a:lnTo>
                      <a:pt x="336" y="595"/>
                    </a:lnTo>
                    <a:lnTo>
                      <a:pt x="294" y="671"/>
                    </a:lnTo>
                    <a:lnTo>
                      <a:pt x="252" y="745"/>
                    </a:lnTo>
                    <a:lnTo>
                      <a:pt x="210" y="821"/>
                    </a:lnTo>
                    <a:lnTo>
                      <a:pt x="170" y="897"/>
                    </a:lnTo>
                    <a:lnTo>
                      <a:pt x="130" y="973"/>
                    </a:lnTo>
                    <a:lnTo>
                      <a:pt x="92" y="1049"/>
                    </a:lnTo>
                    <a:lnTo>
                      <a:pt x="52" y="1125"/>
                    </a:lnTo>
                    <a:lnTo>
                      <a:pt x="14" y="1201"/>
                    </a:lnTo>
                    <a:lnTo>
                      <a:pt x="14" y="1209"/>
                    </a:lnTo>
                    <a:lnTo>
                      <a:pt x="20" y="1215"/>
                    </a:lnTo>
                    <a:lnTo>
                      <a:pt x="18" y="1225"/>
                    </a:lnTo>
                    <a:lnTo>
                      <a:pt x="20" y="1227"/>
                    </a:lnTo>
                    <a:lnTo>
                      <a:pt x="30" y="1229"/>
                    </a:lnTo>
                    <a:lnTo>
                      <a:pt x="36" y="1241"/>
                    </a:lnTo>
                    <a:lnTo>
                      <a:pt x="34" y="1245"/>
                    </a:lnTo>
                    <a:lnTo>
                      <a:pt x="10" y="1245"/>
                    </a:lnTo>
                    <a:lnTo>
                      <a:pt x="4" y="1247"/>
                    </a:lnTo>
                    <a:lnTo>
                      <a:pt x="4" y="1249"/>
                    </a:lnTo>
                    <a:lnTo>
                      <a:pt x="4" y="1255"/>
                    </a:lnTo>
                    <a:lnTo>
                      <a:pt x="0" y="1265"/>
                    </a:lnTo>
                    <a:lnTo>
                      <a:pt x="4" y="1267"/>
                    </a:lnTo>
                    <a:lnTo>
                      <a:pt x="8" y="1271"/>
                    </a:lnTo>
                    <a:lnTo>
                      <a:pt x="16" y="1289"/>
                    </a:lnTo>
                    <a:lnTo>
                      <a:pt x="20" y="1293"/>
                    </a:lnTo>
                    <a:lnTo>
                      <a:pt x="24" y="1295"/>
                    </a:lnTo>
                    <a:lnTo>
                      <a:pt x="34" y="1293"/>
                    </a:lnTo>
                    <a:lnTo>
                      <a:pt x="58" y="1295"/>
                    </a:lnTo>
                    <a:lnTo>
                      <a:pt x="64" y="1297"/>
                    </a:lnTo>
                    <a:lnTo>
                      <a:pt x="68" y="1319"/>
                    </a:lnTo>
                    <a:lnTo>
                      <a:pt x="72" y="1325"/>
                    </a:lnTo>
                    <a:lnTo>
                      <a:pt x="102" y="1339"/>
                    </a:lnTo>
                    <a:lnTo>
                      <a:pt x="104" y="1339"/>
                    </a:lnTo>
                    <a:lnTo>
                      <a:pt x="112" y="1327"/>
                    </a:lnTo>
                    <a:lnTo>
                      <a:pt x="118" y="1321"/>
                    </a:lnTo>
                    <a:lnTo>
                      <a:pt x="128" y="1325"/>
                    </a:lnTo>
                    <a:lnTo>
                      <a:pt x="142" y="1337"/>
                    </a:lnTo>
                    <a:lnTo>
                      <a:pt x="144" y="1343"/>
                    </a:lnTo>
                    <a:lnTo>
                      <a:pt x="140" y="1355"/>
                    </a:lnTo>
                    <a:lnTo>
                      <a:pt x="144" y="1355"/>
                    </a:lnTo>
                    <a:lnTo>
                      <a:pt x="150" y="1363"/>
                    </a:lnTo>
                    <a:lnTo>
                      <a:pt x="146" y="1373"/>
                    </a:lnTo>
                    <a:lnTo>
                      <a:pt x="146" y="1385"/>
                    </a:lnTo>
                    <a:lnTo>
                      <a:pt x="150" y="1389"/>
                    </a:lnTo>
                    <a:lnTo>
                      <a:pt x="166" y="1389"/>
                    </a:lnTo>
                    <a:lnTo>
                      <a:pt x="168" y="1391"/>
                    </a:lnTo>
                    <a:lnTo>
                      <a:pt x="172" y="1401"/>
                    </a:lnTo>
                    <a:lnTo>
                      <a:pt x="170" y="1411"/>
                    </a:lnTo>
                    <a:lnTo>
                      <a:pt x="176" y="1419"/>
                    </a:lnTo>
                    <a:lnTo>
                      <a:pt x="178" y="1425"/>
                    </a:lnTo>
                    <a:lnTo>
                      <a:pt x="176" y="1433"/>
                    </a:lnTo>
                    <a:lnTo>
                      <a:pt x="166" y="1443"/>
                    </a:lnTo>
                    <a:lnTo>
                      <a:pt x="170" y="1455"/>
                    </a:lnTo>
                    <a:lnTo>
                      <a:pt x="170" y="1463"/>
                    </a:lnTo>
                    <a:lnTo>
                      <a:pt x="174" y="1471"/>
                    </a:lnTo>
                    <a:lnTo>
                      <a:pt x="166" y="1479"/>
                    </a:lnTo>
                    <a:lnTo>
                      <a:pt x="164" y="1484"/>
                    </a:lnTo>
                    <a:lnTo>
                      <a:pt x="166" y="1488"/>
                    </a:lnTo>
                    <a:lnTo>
                      <a:pt x="170" y="1488"/>
                    </a:lnTo>
                    <a:lnTo>
                      <a:pt x="194" y="1484"/>
                    </a:lnTo>
                    <a:lnTo>
                      <a:pt x="198" y="1480"/>
                    </a:lnTo>
                    <a:lnTo>
                      <a:pt x="204" y="1473"/>
                    </a:lnTo>
                    <a:lnTo>
                      <a:pt x="210" y="1469"/>
                    </a:lnTo>
                    <a:lnTo>
                      <a:pt x="224" y="1480"/>
                    </a:lnTo>
                    <a:lnTo>
                      <a:pt x="242" y="1486"/>
                    </a:lnTo>
                    <a:lnTo>
                      <a:pt x="246" y="1490"/>
                    </a:lnTo>
                    <a:lnTo>
                      <a:pt x="242" y="1496"/>
                    </a:lnTo>
                    <a:lnTo>
                      <a:pt x="220" y="1512"/>
                    </a:lnTo>
                    <a:lnTo>
                      <a:pt x="222" y="1520"/>
                    </a:lnTo>
                    <a:lnTo>
                      <a:pt x="226" y="1524"/>
                    </a:lnTo>
                    <a:lnTo>
                      <a:pt x="248" y="1538"/>
                    </a:lnTo>
                    <a:lnTo>
                      <a:pt x="280" y="1536"/>
                    </a:lnTo>
                    <a:lnTo>
                      <a:pt x="288" y="1534"/>
                    </a:lnTo>
                    <a:lnTo>
                      <a:pt x="292" y="1534"/>
                    </a:lnTo>
                    <a:lnTo>
                      <a:pt x="296" y="1556"/>
                    </a:lnTo>
                    <a:lnTo>
                      <a:pt x="312" y="1580"/>
                    </a:lnTo>
                    <a:lnTo>
                      <a:pt x="316" y="1588"/>
                    </a:lnTo>
                    <a:lnTo>
                      <a:pt x="318" y="1618"/>
                    </a:lnTo>
                    <a:lnTo>
                      <a:pt x="322" y="1622"/>
                    </a:lnTo>
                    <a:lnTo>
                      <a:pt x="336" y="1622"/>
                    </a:lnTo>
                    <a:lnTo>
                      <a:pt x="338" y="1622"/>
                    </a:lnTo>
                    <a:lnTo>
                      <a:pt x="342" y="1614"/>
                    </a:lnTo>
                    <a:lnTo>
                      <a:pt x="346" y="1612"/>
                    </a:lnTo>
                    <a:lnTo>
                      <a:pt x="352" y="1608"/>
                    </a:lnTo>
                    <a:lnTo>
                      <a:pt x="360" y="1606"/>
                    </a:lnTo>
                    <a:lnTo>
                      <a:pt x="366" y="1608"/>
                    </a:lnTo>
                    <a:lnTo>
                      <a:pt x="370" y="1614"/>
                    </a:lnTo>
                    <a:lnTo>
                      <a:pt x="372" y="1636"/>
                    </a:lnTo>
                    <a:lnTo>
                      <a:pt x="380" y="1642"/>
                    </a:lnTo>
                    <a:lnTo>
                      <a:pt x="384" y="1650"/>
                    </a:lnTo>
                    <a:lnTo>
                      <a:pt x="390" y="1656"/>
                    </a:lnTo>
                    <a:lnTo>
                      <a:pt x="392" y="1666"/>
                    </a:lnTo>
                    <a:lnTo>
                      <a:pt x="398" y="1676"/>
                    </a:lnTo>
                    <a:lnTo>
                      <a:pt x="396" y="1696"/>
                    </a:lnTo>
                    <a:lnTo>
                      <a:pt x="398" y="1700"/>
                    </a:lnTo>
                    <a:lnTo>
                      <a:pt x="408" y="1706"/>
                    </a:lnTo>
                    <a:lnTo>
                      <a:pt x="412" y="1712"/>
                    </a:lnTo>
                    <a:lnTo>
                      <a:pt x="422" y="1718"/>
                    </a:lnTo>
                    <a:lnTo>
                      <a:pt x="424" y="1720"/>
                    </a:lnTo>
                    <a:lnTo>
                      <a:pt x="424" y="1722"/>
                    </a:lnTo>
                    <a:lnTo>
                      <a:pt x="422" y="1736"/>
                    </a:lnTo>
                    <a:lnTo>
                      <a:pt x="424" y="1740"/>
                    </a:lnTo>
                    <a:lnTo>
                      <a:pt x="430" y="1746"/>
                    </a:lnTo>
                    <a:lnTo>
                      <a:pt x="452" y="1752"/>
                    </a:lnTo>
                    <a:lnTo>
                      <a:pt x="472" y="1774"/>
                    </a:lnTo>
                    <a:lnTo>
                      <a:pt x="474" y="1778"/>
                    </a:lnTo>
                    <a:lnTo>
                      <a:pt x="474" y="1784"/>
                    </a:lnTo>
                    <a:lnTo>
                      <a:pt x="462" y="1792"/>
                    </a:lnTo>
                    <a:lnTo>
                      <a:pt x="462" y="1794"/>
                    </a:lnTo>
                    <a:lnTo>
                      <a:pt x="488" y="1814"/>
                    </a:lnTo>
                    <a:lnTo>
                      <a:pt x="492" y="1820"/>
                    </a:lnTo>
                    <a:lnTo>
                      <a:pt x="492" y="1820"/>
                    </a:lnTo>
                    <a:lnTo>
                      <a:pt x="494" y="1820"/>
                    </a:lnTo>
                    <a:lnTo>
                      <a:pt x="498" y="1820"/>
                    </a:lnTo>
                    <a:lnTo>
                      <a:pt x="500" y="1820"/>
                    </a:lnTo>
                    <a:lnTo>
                      <a:pt x="500" y="1822"/>
                    </a:lnTo>
                    <a:lnTo>
                      <a:pt x="502" y="1826"/>
                    </a:lnTo>
                    <a:lnTo>
                      <a:pt x="504" y="1832"/>
                    </a:lnTo>
                    <a:lnTo>
                      <a:pt x="500" y="1834"/>
                    </a:lnTo>
                    <a:lnTo>
                      <a:pt x="498" y="1838"/>
                    </a:lnTo>
                    <a:lnTo>
                      <a:pt x="498" y="1840"/>
                    </a:lnTo>
                    <a:lnTo>
                      <a:pt x="502" y="1848"/>
                    </a:lnTo>
                    <a:lnTo>
                      <a:pt x="508" y="1854"/>
                    </a:lnTo>
                    <a:lnTo>
                      <a:pt x="510" y="1856"/>
                    </a:lnTo>
                    <a:lnTo>
                      <a:pt x="512" y="1854"/>
                    </a:lnTo>
                    <a:lnTo>
                      <a:pt x="524" y="1850"/>
                    </a:lnTo>
                    <a:lnTo>
                      <a:pt x="530" y="1850"/>
                    </a:lnTo>
                    <a:lnTo>
                      <a:pt x="538" y="1850"/>
                    </a:lnTo>
                    <a:lnTo>
                      <a:pt x="544" y="1858"/>
                    </a:lnTo>
                    <a:lnTo>
                      <a:pt x="564" y="1894"/>
                    </a:lnTo>
                    <a:lnTo>
                      <a:pt x="558" y="1942"/>
                    </a:lnTo>
                    <a:lnTo>
                      <a:pt x="562" y="1954"/>
                    </a:lnTo>
                    <a:lnTo>
                      <a:pt x="562" y="1964"/>
                    </a:lnTo>
                    <a:lnTo>
                      <a:pt x="560" y="1970"/>
                    </a:lnTo>
                    <a:lnTo>
                      <a:pt x="552" y="1976"/>
                    </a:lnTo>
                    <a:lnTo>
                      <a:pt x="550" y="1980"/>
                    </a:lnTo>
                    <a:lnTo>
                      <a:pt x="548" y="2008"/>
                    </a:lnTo>
                    <a:lnTo>
                      <a:pt x="542" y="2022"/>
                    </a:lnTo>
                    <a:lnTo>
                      <a:pt x="528" y="2040"/>
                    </a:lnTo>
                    <a:lnTo>
                      <a:pt x="518" y="2048"/>
                    </a:lnTo>
                    <a:lnTo>
                      <a:pt x="516" y="2050"/>
                    </a:lnTo>
                    <a:lnTo>
                      <a:pt x="518" y="2054"/>
                    </a:lnTo>
                    <a:lnTo>
                      <a:pt x="524" y="2058"/>
                    </a:lnTo>
                    <a:lnTo>
                      <a:pt x="536" y="2058"/>
                    </a:lnTo>
                    <a:lnTo>
                      <a:pt x="540" y="2060"/>
                    </a:lnTo>
                    <a:lnTo>
                      <a:pt x="538" y="2064"/>
                    </a:lnTo>
                    <a:lnTo>
                      <a:pt x="532" y="2078"/>
                    </a:lnTo>
                    <a:lnTo>
                      <a:pt x="530" y="2084"/>
                    </a:lnTo>
                    <a:lnTo>
                      <a:pt x="532" y="2090"/>
                    </a:lnTo>
                    <a:lnTo>
                      <a:pt x="542" y="2102"/>
                    </a:lnTo>
                    <a:lnTo>
                      <a:pt x="546" y="2114"/>
                    </a:lnTo>
                    <a:lnTo>
                      <a:pt x="552" y="2118"/>
                    </a:lnTo>
                    <a:lnTo>
                      <a:pt x="552" y="2122"/>
                    </a:lnTo>
                    <a:lnTo>
                      <a:pt x="554" y="2128"/>
                    </a:lnTo>
                    <a:lnTo>
                      <a:pt x="580" y="2136"/>
                    </a:lnTo>
                    <a:lnTo>
                      <a:pt x="582" y="2140"/>
                    </a:lnTo>
                    <a:lnTo>
                      <a:pt x="584" y="2150"/>
                    </a:lnTo>
                    <a:lnTo>
                      <a:pt x="592" y="2162"/>
                    </a:lnTo>
                    <a:lnTo>
                      <a:pt x="592" y="2168"/>
                    </a:lnTo>
                    <a:lnTo>
                      <a:pt x="588" y="2172"/>
                    </a:lnTo>
                    <a:lnTo>
                      <a:pt x="1268" y="2170"/>
                    </a:lnTo>
                    <a:lnTo>
                      <a:pt x="1290" y="2100"/>
                    </a:lnTo>
                    <a:lnTo>
                      <a:pt x="1312" y="2030"/>
                    </a:lnTo>
                    <a:lnTo>
                      <a:pt x="1333" y="1962"/>
                    </a:lnTo>
                    <a:lnTo>
                      <a:pt x="1357" y="1892"/>
                    </a:lnTo>
                    <a:lnTo>
                      <a:pt x="1381" y="1822"/>
                    </a:lnTo>
                    <a:lnTo>
                      <a:pt x="1407" y="1754"/>
                    </a:lnTo>
                    <a:lnTo>
                      <a:pt x="1431" y="1684"/>
                    </a:lnTo>
                    <a:lnTo>
                      <a:pt x="1457" y="1616"/>
                    </a:lnTo>
                    <a:lnTo>
                      <a:pt x="1483" y="1546"/>
                    </a:lnTo>
                    <a:lnTo>
                      <a:pt x="1511" y="1479"/>
                    </a:lnTo>
                    <a:lnTo>
                      <a:pt x="1539" y="1411"/>
                    </a:lnTo>
                    <a:lnTo>
                      <a:pt x="1567" y="1341"/>
                    </a:lnTo>
                    <a:lnTo>
                      <a:pt x="1595" y="1273"/>
                    </a:lnTo>
                    <a:lnTo>
                      <a:pt x="1625" y="1205"/>
                    </a:lnTo>
                    <a:lnTo>
                      <a:pt x="1655" y="1137"/>
                    </a:lnTo>
                    <a:lnTo>
                      <a:pt x="1685" y="1069"/>
                    </a:lnTo>
                    <a:lnTo>
                      <a:pt x="1715" y="1001"/>
                    </a:lnTo>
                    <a:lnTo>
                      <a:pt x="1745" y="933"/>
                    </a:lnTo>
                    <a:lnTo>
                      <a:pt x="1777" y="867"/>
                    </a:lnTo>
                    <a:lnTo>
                      <a:pt x="1809" y="799"/>
                    </a:lnTo>
                    <a:lnTo>
                      <a:pt x="1841" y="731"/>
                    </a:lnTo>
                    <a:lnTo>
                      <a:pt x="1873" y="665"/>
                    </a:lnTo>
                    <a:lnTo>
                      <a:pt x="1905" y="597"/>
                    </a:lnTo>
                    <a:lnTo>
                      <a:pt x="1939" y="531"/>
                    </a:lnTo>
                    <a:lnTo>
                      <a:pt x="1971" y="463"/>
                    </a:lnTo>
                    <a:lnTo>
                      <a:pt x="2005" y="397"/>
                    </a:lnTo>
                    <a:lnTo>
                      <a:pt x="2039" y="331"/>
                    </a:lnTo>
                    <a:lnTo>
                      <a:pt x="2075" y="263"/>
                    </a:lnTo>
                    <a:lnTo>
                      <a:pt x="2109" y="198"/>
                    </a:lnTo>
                    <a:lnTo>
                      <a:pt x="2145" y="132"/>
                    </a:lnTo>
                    <a:lnTo>
                      <a:pt x="2181" y="66"/>
                    </a:lnTo>
                    <a:lnTo>
                      <a:pt x="2217" y="0"/>
                    </a:lnTo>
                    <a:lnTo>
                      <a:pt x="688" y="2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175"/>
              <p:cNvSpPr>
                <a:spLocks/>
              </p:cNvSpPr>
              <p:nvPr/>
            </p:nvSpPr>
            <p:spPr bwMode="auto">
              <a:xfrm>
                <a:off x="365" y="972"/>
                <a:ext cx="90" cy="38"/>
              </a:xfrm>
              <a:custGeom>
                <a:avLst/>
                <a:gdLst>
                  <a:gd name="T0" fmla="*/ 48 w 90"/>
                  <a:gd name="T1" fmla="*/ 12 h 38"/>
                  <a:gd name="T2" fmla="*/ 22 w 90"/>
                  <a:gd name="T3" fmla="*/ 26 h 38"/>
                  <a:gd name="T4" fmla="*/ 0 w 90"/>
                  <a:gd name="T5" fmla="*/ 38 h 38"/>
                  <a:gd name="T6" fmla="*/ 10 w 90"/>
                  <a:gd name="T7" fmla="*/ 38 h 38"/>
                  <a:gd name="T8" fmla="*/ 50 w 90"/>
                  <a:gd name="T9" fmla="*/ 18 h 38"/>
                  <a:gd name="T10" fmla="*/ 82 w 90"/>
                  <a:gd name="T11" fmla="*/ 6 h 38"/>
                  <a:gd name="T12" fmla="*/ 90 w 90"/>
                  <a:gd name="T13" fmla="*/ 0 h 38"/>
                  <a:gd name="T14" fmla="*/ 68 w 90"/>
                  <a:gd name="T15" fmla="*/ 4 h 38"/>
                  <a:gd name="T16" fmla="*/ 48 w 90"/>
                  <a:gd name="T17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38">
                    <a:moveTo>
                      <a:pt x="48" y="12"/>
                    </a:moveTo>
                    <a:lnTo>
                      <a:pt x="22" y="26"/>
                    </a:lnTo>
                    <a:lnTo>
                      <a:pt x="0" y="38"/>
                    </a:lnTo>
                    <a:lnTo>
                      <a:pt x="10" y="38"/>
                    </a:lnTo>
                    <a:lnTo>
                      <a:pt x="50" y="18"/>
                    </a:lnTo>
                    <a:lnTo>
                      <a:pt x="82" y="6"/>
                    </a:lnTo>
                    <a:lnTo>
                      <a:pt x="90" y="0"/>
                    </a:lnTo>
                    <a:lnTo>
                      <a:pt x="68" y="4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176"/>
              <p:cNvSpPr>
                <a:spLocks/>
              </p:cNvSpPr>
              <p:nvPr/>
            </p:nvSpPr>
            <p:spPr bwMode="auto">
              <a:xfrm>
                <a:off x="1532" y="1289"/>
                <a:ext cx="200" cy="254"/>
              </a:xfrm>
              <a:custGeom>
                <a:avLst/>
                <a:gdLst>
                  <a:gd name="T0" fmla="*/ 94 w 200"/>
                  <a:gd name="T1" fmla="*/ 68 h 254"/>
                  <a:gd name="T2" fmla="*/ 68 w 200"/>
                  <a:gd name="T3" fmla="*/ 120 h 254"/>
                  <a:gd name="T4" fmla="*/ 62 w 200"/>
                  <a:gd name="T5" fmla="*/ 138 h 254"/>
                  <a:gd name="T6" fmla="*/ 62 w 200"/>
                  <a:gd name="T7" fmla="*/ 152 h 254"/>
                  <a:gd name="T8" fmla="*/ 68 w 200"/>
                  <a:gd name="T9" fmla="*/ 168 h 254"/>
                  <a:gd name="T10" fmla="*/ 60 w 200"/>
                  <a:gd name="T11" fmla="*/ 180 h 254"/>
                  <a:gd name="T12" fmla="*/ 20 w 200"/>
                  <a:gd name="T13" fmla="*/ 218 h 254"/>
                  <a:gd name="T14" fmla="*/ 10 w 200"/>
                  <a:gd name="T15" fmla="*/ 224 h 254"/>
                  <a:gd name="T16" fmla="*/ 2 w 200"/>
                  <a:gd name="T17" fmla="*/ 236 h 254"/>
                  <a:gd name="T18" fmla="*/ 0 w 200"/>
                  <a:gd name="T19" fmla="*/ 244 h 254"/>
                  <a:gd name="T20" fmla="*/ 2 w 200"/>
                  <a:gd name="T21" fmla="*/ 250 h 254"/>
                  <a:gd name="T22" fmla="*/ 6 w 200"/>
                  <a:gd name="T23" fmla="*/ 254 h 254"/>
                  <a:gd name="T24" fmla="*/ 20 w 200"/>
                  <a:gd name="T25" fmla="*/ 252 h 254"/>
                  <a:gd name="T26" fmla="*/ 60 w 200"/>
                  <a:gd name="T27" fmla="*/ 234 h 254"/>
                  <a:gd name="T28" fmla="*/ 104 w 200"/>
                  <a:gd name="T29" fmla="*/ 204 h 254"/>
                  <a:gd name="T30" fmla="*/ 136 w 200"/>
                  <a:gd name="T31" fmla="*/ 196 h 254"/>
                  <a:gd name="T32" fmla="*/ 140 w 200"/>
                  <a:gd name="T33" fmla="*/ 194 h 254"/>
                  <a:gd name="T34" fmla="*/ 144 w 200"/>
                  <a:gd name="T35" fmla="*/ 190 h 254"/>
                  <a:gd name="T36" fmla="*/ 144 w 200"/>
                  <a:gd name="T37" fmla="*/ 174 h 254"/>
                  <a:gd name="T38" fmla="*/ 158 w 200"/>
                  <a:gd name="T39" fmla="*/ 166 h 254"/>
                  <a:gd name="T40" fmla="*/ 166 w 200"/>
                  <a:gd name="T41" fmla="*/ 148 h 254"/>
                  <a:gd name="T42" fmla="*/ 168 w 200"/>
                  <a:gd name="T43" fmla="*/ 142 h 254"/>
                  <a:gd name="T44" fmla="*/ 162 w 200"/>
                  <a:gd name="T45" fmla="*/ 124 h 254"/>
                  <a:gd name="T46" fmla="*/ 156 w 200"/>
                  <a:gd name="T47" fmla="*/ 90 h 254"/>
                  <a:gd name="T48" fmla="*/ 160 w 200"/>
                  <a:gd name="T49" fmla="*/ 74 h 254"/>
                  <a:gd name="T50" fmla="*/ 170 w 200"/>
                  <a:gd name="T51" fmla="*/ 62 h 254"/>
                  <a:gd name="T52" fmla="*/ 172 w 200"/>
                  <a:gd name="T53" fmla="*/ 60 h 254"/>
                  <a:gd name="T54" fmla="*/ 180 w 200"/>
                  <a:gd name="T55" fmla="*/ 58 h 254"/>
                  <a:gd name="T56" fmla="*/ 184 w 200"/>
                  <a:gd name="T57" fmla="*/ 60 h 254"/>
                  <a:gd name="T58" fmla="*/ 186 w 200"/>
                  <a:gd name="T59" fmla="*/ 66 h 254"/>
                  <a:gd name="T60" fmla="*/ 182 w 200"/>
                  <a:gd name="T61" fmla="*/ 72 h 254"/>
                  <a:gd name="T62" fmla="*/ 180 w 200"/>
                  <a:gd name="T63" fmla="*/ 92 h 254"/>
                  <a:gd name="T64" fmla="*/ 180 w 200"/>
                  <a:gd name="T65" fmla="*/ 98 h 254"/>
                  <a:gd name="T66" fmla="*/ 184 w 200"/>
                  <a:gd name="T67" fmla="*/ 102 h 254"/>
                  <a:gd name="T68" fmla="*/ 184 w 200"/>
                  <a:gd name="T69" fmla="*/ 110 h 254"/>
                  <a:gd name="T70" fmla="*/ 180 w 200"/>
                  <a:gd name="T71" fmla="*/ 132 h 254"/>
                  <a:gd name="T72" fmla="*/ 188 w 200"/>
                  <a:gd name="T73" fmla="*/ 142 h 254"/>
                  <a:gd name="T74" fmla="*/ 190 w 200"/>
                  <a:gd name="T75" fmla="*/ 140 h 254"/>
                  <a:gd name="T76" fmla="*/ 194 w 200"/>
                  <a:gd name="T77" fmla="*/ 124 h 254"/>
                  <a:gd name="T78" fmla="*/ 200 w 200"/>
                  <a:gd name="T79" fmla="*/ 108 h 254"/>
                  <a:gd name="T80" fmla="*/ 200 w 200"/>
                  <a:gd name="T81" fmla="*/ 92 h 254"/>
                  <a:gd name="T82" fmla="*/ 200 w 200"/>
                  <a:gd name="T83" fmla="*/ 68 h 254"/>
                  <a:gd name="T84" fmla="*/ 194 w 200"/>
                  <a:gd name="T85" fmla="*/ 40 h 254"/>
                  <a:gd name="T86" fmla="*/ 164 w 200"/>
                  <a:gd name="T87" fmla="*/ 42 h 254"/>
                  <a:gd name="T88" fmla="*/ 128 w 200"/>
                  <a:gd name="T89" fmla="*/ 36 h 254"/>
                  <a:gd name="T90" fmla="*/ 128 w 200"/>
                  <a:gd name="T91" fmla="*/ 24 h 254"/>
                  <a:gd name="T92" fmla="*/ 126 w 200"/>
                  <a:gd name="T93" fmla="*/ 6 h 254"/>
                  <a:gd name="T94" fmla="*/ 116 w 200"/>
                  <a:gd name="T95" fmla="*/ 0 h 254"/>
                  <a:gd name="T96" fmla="*/ 112 w 200"/>
                  <a:gd name="T97" fmla="*/ 4 h 254"/>
                  <a:gd name="T98" fmla="*/ 106 w 200"/>
                  <a:gd name="T99" fmla="*/ 18 h 254"/>
                  <a:gd name="T100" fmla="*/ 104 w 200"/>
                  <a:gd name="T101" fmla="*/ 28 h 254"/>
                  <a:gd name="T102" fmla="*/ 104 w 200"/>
                  <a:gd name="T103" fmla="*/ 40 h 254"/>
                  <a:gd name="T104" fmla="*/ 102 w 200"/>
                  <a:gd name="T105" fmla="*/ 52 h 254"/>
                  <a:gd name="T106" fmla="*/ 94 w 200"/>
                  <a:gd name="T107" fmla="*/ 6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0" h="254">
                    <a:moveTo>
                      <a:pt x="94" y="68"/>
                    </a:moveTo>
                    <a:lnTo>
                      <a:pt x="68" y="120"/>
                    </a:lnTo>
                    <a:lnTo>
                      <a:pt x="62" y="138"/>
                    </a:lnTo>
                    <a:lnTo>
                      <a:pt x="62" y="152"/>
                    </a:lnTo>
                    <a:lnTo>
                      <a:pt x="68" y="168"/>
                    </a:lnTo>
                    <a:lnTo>
                      <a:pt x="60" y="180"/>
                    </a:lnTo>
                    <a:lnTo>
                      <a:pt x="20" y="218"/>
                    </a:lnTo>
                    <a:lnTo>
                      <a:pt x="10" y="224"/>
                    </a:lnTo>
                    <a:lnTo>
                      <a:pt x="2" y="236"/>
                    </a:lnTo>
                    <a:lnTo>
                      <a:pt x="0" y="244"/>
                    </a:lnTo>
                    <a:lnTo>
                      <a:pt x="2" y="250"/>
                    </a:lnTo>
                    <a:lnTo>
                      <a:pt x="6" y="254"/>
                    </a:lnTo>
                    <a:lnTo>
                      <a:pt x="20" y="252"/>
                    </a:lnTo>
                    <a:lnTo>
                      <a:pt x="60" y="234"/>
                    </a:lnTo>
                    <a:lnTo>
                      <a:pt x="104" y="204"/>
                    </a:lnTo>
                    <a:lnTo>
                      <a:pt x="136" y="196"/>
                    </a:lnTo>
                    <a:lnTo>
                      <a:pt x="140" y="194"/>
                    </a:lnTo>
                    <a:lnTo>
                      <a:pt x="144" y="190"/>
                    </a:lnTo>
                    <a:lnTo>
                      <a:pt x="144" y="174"/>
                    </a:lnTo>
                    <a:lnTo>
                      <a:pt x="158" y="166"/>
                    </a:lnTo>
                    <a:lnTo>
                      <a:pt x="166" y="148"/>
                    </a:lnTo>
                    <a:lnTo>
                      <a:pt x="168" y="142"/>
                    </a:lnTo>
                    <a:lnTo>
                      <a:pt x="162" y="124"/>
                    </a:lnTo>
                    <a:lnTo>
                      <a:pt x="156" y="90"/>
                    </a:lnTo>
                    <a:lnTo>
                      <a:pt x="160" y="74"/>
                    </a:lnTo>
                    <a:lnTo>
                      <a:pt x="170" y="62"/>
                    </a:lnTo>
                    <a:lnTo>
                      <a:pt x="172" y="60"/>
                    </a:lnTo>
                    <a:lnTo>
                      <a:pt x="180" y="58"/>
                    </a:lnTo>
                    <a:lnTo>
                      <a:pt x="184" y="60"/>
                    </a:lnTo>
                    <a:lnTo>
                      <a:pt x="186" y="66"/>
                    </a:lnTo>
                    <a:lnTo>
                      <a:pt x="182" y="72"/>
                    </a:lnTo>
                    <a:lnTo>
                      <a:pt x="180" y="92"/>
                    </a:lnTo>
                    <a:lnTo>
                      <a:pt x="180" y="98"/>
                    </a:lnTo>
                    <a:lnTo>
                      <a:pt x="184" y="102"/>
                    </a:lnTo>
                    <a:lnTo>
                      <a:pt x="184" y="110"/>
                    </a:lnTo>
                    <a:lnTo>
                      <a:pt x="180" y="132"/>
                    </a:lnTo>
                    <a:lnTo>
                      <a:pt x="188" y="142"/>
                    </a:lnTo>
                    <a:lnTo>
                      <a:pt x="190" y="140"/>
                    </a:lnTo>
                    <a:lnTo>
                      <a:pt x="194" y="124"/>
                    </a:lnTo>
                    <a:lnTo>
                      <a:pt x="200" y="108"/>
                    </a:lnTo>
                    <a:lnTo>
                      <a:pt x="200" y="92"/>
                    </a:lnTo>
                    <a:lnTo>
                      <a:pt x="200" y="68"/>
                    </a:lnTo>
                    <a:lnTo>
                      <a:pt x="194" y="40"/>
                    </a:lnTo>
                    <a:lnTo>
                      <a:pt x="164" y="42"/>
                    </a:lnTo>
                    <a:lnTo>
                      <a:pt x="128" y="36"/>
                    </a:lnTo>
                    <a:lnTo>
                      <a:pt x="128" y="24"/>
                    </a:lnTo>
                    <a:lnTo>
                      <a:pt x="126" y="6"/>
                    </a:lnTo>
                    <a:lnTo>
                      <a:pt x="116" y="0"/>
                    </a:lnTo>
                    <a:lnTo>
                      <a:pt x="112" y="4"/>
                    </a:lnTo>
                    <a:lnTo>
                      <a:pt x="106" y="18"/>
                    </a:lnTo>
                    <a:lnTo>
                      <a:pt x="104" y="28"/>
                    </a:lnTo>
                    <a:lnTo>
                      <a:pt x="104" y="40"/>
                    </a:lnTo>
                    <a:lnTo>
                      <a:pt x="102" y="52"/>
                    </a:lnTo>
                    <a:lnTo>
                      <a:pt x="94" y="68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177"/>
              <p:cNvSpPr>
                <a:spLocks/>
              </p:cNvSpPr>
              <p:nvPr/>
            </p:nvSpPr>
            <p:spPr bwMode="auto">
              <a:xfrm>
                <a:off x="131" y="884"/>
                <a:ext cx="102" cy="40"/>
              </a:xfrm>
              <a:custGeom>
                <a:avLst/>
                <a:gdLst>
                  <a:gd name="T0" fmla="*/ 92 w 102"/>
                  <a:gd name="T1" fmla="*/ 10 h 40"/>
                  <a:gd name="T2" fmla="*/ 62 w 102"/>
                  <a:gd name="T3" fmla="*/ 10 h 40"/>
                  <a:gd name="T4" fmla="*/ 62 w 102"/>
                  <a:gd name="T5" fmla="*/ 6 h 40"/>
                  <a:gd name="T6" fmla="*/ 42 w 102"/>
                  <a:gd name="T7" fmla="*/ 0 h 40"/>
                  <a:gd name="T8" fmla="*/ 34 w 102"/>
                  <a:gd name="T9" fmla="*/ 2 h 40"/>
                  <a:gd name="T10" fmla="*/ 18 w 102"/>
                  <a:gd name="T11" fmla="*/ 8 h 40"/>
                  <a:gd name="T12" fmla="*/ 10 w 102"/>
                  <a:gd name="T13" fmla="*/ 14 h 40"/>
                  <a:gd name="T14" fmla="*/ 8 w 102"/>
                  <a:gd name="T15" fmla="*/ 16 h 40"/>
                  <a:gd name="T16" fmla="*/ 4 w 102"/>
                  <a:gd name="T17" fmla="*/ 22 h 40"/>
                  <a:gd name="T18" fmla="*/ 6 w 102"/>
                  <a:gd name="T19" fmla="*/ 28 h 40"/>
                  <a:gd name="T20" fmla="*/ 0 w 102"/>
                  <a:gd name="T21" fmla="*/ 40 h 40"/>
                  <a:gd name="T22" fmla="*/ 4 w 102"/>
                  <a:gd name="T23" fmla="*/ 40 h 40"/>
                  <a:gd name="T24" fmla="*/ 40 w 102"/>
                  <a:gd name="T25" fmla="*/ 30 h 40"/>
                  <a:gd name="T26" fmla="*/ 80 w 102"/>
                  <a:gd name="T27" fmla="*/ 22 h 40"/>
                  <a:gd name="T28" fmla="*/ 94 w 102"/>
                  <a:gd name="T29" fmla="*/ 16 h 40"/>
                  <a:gd name="T30" fmla="*/ 102 w 102"/>
                  <a:gd name="T31" fmla="*/ 12 h 40"/>
                  <a:gd name="T32" fmla="*/ 100 w 102"/>
                  <a:gd name="T33" fmla="*/ 10 h 40"/>
                  <a:gd name="T34" fmla="*/ 92 w 102"/>
                  <a:gd name="T35" fmla="*/ 1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" h="40">
                    <a:moveTo>
                      <a:pt x="92" y="10"/>
                    </a:moveTo>
                    <a:lnTo>
                      <a:pt x="62" y="10"/>
                    </a:lnTo>
                    <a:lnTo>
                      <a:pt x="62" y="6"/>
                    </a:lnTo>
                    <a:lnTo>
                      <a:pt x="42" y="0"/>
                    </a:lnTo>
                    <a:lnTo>
                      <a:pt x="34" y="2"/>
                    </a:lnTo>
                    <a:lnTo>
                      <a:pt x="18" y="8"/>
                    </a:lnTo>
                    <a:lnTo>
                      <a:pt x="10" y="14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6" y="28"/>
                    </a:lnTo>
                    <a:lnTo>
                      <a:pt x="0" y="40"/>
                    </a:lnTo>
                    <a:lnTo>
                      <a:pt x="4" y="40"/>
                    </a:lnTo>
                    <a:lnTo>
                      <a:pt x="40" y="30"/>
                    </a:lnTo>
                    <a:lnTo>
                      <a:pt x="80" y="22"/>
                    </a:lnTo>
                    <a:lnTo>
                      <a:pt x="94" y="16"/>
                    </a:lnTo>
                    <a:lnTo>
                      <a:pt x="102" y="12"/>
                    </a:lnTo>
                    <a:lnTo>
                      <a:pt x="100" y="10"/>
                    </a:lnTo>
                    <a:lnTo>
                      <a:pt x="92" y="1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178"/>
              <p:cNvSpPr>
                <a:spLocks/>
              </p:cNvSpPr>
              <p:nvPr/>
            </p:nvSpPr>
            <p:spPr bwMode="auto">
              <a:xfrm>
                <a:off x="1330" y="1447"/>
                <a:ext cx="176" cy="258"/>
              </a:xfrm>
              <a:custGeom>
                <a:avLst/>
                <a:gdLst>
                  <a:gd name="T0" fmla="*/ 130 w 176"/>
                  <a:gd name="T1" fmla="*/ 186 h 258"/>
                  <a:gd name="T2" fmla="*/ 136 w 176"/>
                  <a:gd name="T3" fmla="*/ 182 h 258"/>
                  <a:gd name="T4" fmla="*/ 150 w 176"/>
                  <a:gd name="T5" fmla="*/ 160 h 258"/>
                  <a:gd name="T6" fmla="*/ 152 w 176"/>
                  <a:gd name="T7" fmla="*/ 150 h 258"/>
                  <a:gd name="T8" fmla="*/ 156 w 176"/>
                  <a:gd name="T9" fmla="*/ 134 h 258"/>
                  <a:gd name="T10" fmla="*/ 170 w 176"/>
                  <a:gd name="T11" fmla="*/ 94 h 258"/>
                  <a:gd name="T12" fmla="*/ 174 w 176"/>
                  <a:gd name="T13" fmla="*/ 74 h 258"/>
                  <a:gd name="T14" fmla="*/ 176 w 176"/>
                  <a:gd name="T15" fmla="*/ 58 h 258"/>
                  <a:gd name="T16" fmla="*/ 176 w 176"/>
                  <a:gd name="T17" fmla="*/ 36 h 258"/>
                  <a:gd name="T18" fmla="*/ 170 w 176"/>
                  <a:gd name="T19" fmla="*/ 24 h 258"/>
                  <a:gd name="T20" fmla="*/ 162 w 176"/>
                  <a:gd name="T21" fmla="*/ 20 h 258"/>
                  <a:gd name="T22" fmla="*/ 142 w 176"/>
                  <a:gd name="T23" fmla="*/ 0 h 258"/>
                  <a:gd name="T24" fmla="*/ 126 w 176"/>
                  <a:gd name="T25" fmla="*/ 0 h 258"/>
                  <a:gd name="T26" fmla="*/ 118 w 176"/>
                  <a:gd name="T27" fmla="*/ 4 h 258"/>
                  <a:gd name="T28" fmla="*/ 92 w 176"/>
                  <a:gd name="T29" fmla="*/ 22 h 258"/>
                  <a:gd name="T30" fmla="*/ 86 w 176"/>
                  <a:gd name="T31" fmla="*/ 28 h 258"/>
                  <a:gd name="T32" fmla="*/ 74 w 176"/>
                  <a:gd name="T33" fmla="*/ 36 h 258"/>
                  <a:gd name="T34" fmla="*/ 64 w 176"/>
                  <a:gd name="T35" fmla="*/ 40 h 258"/>
                  <a:gd name="T36" fmla="*/ 44 w 176"/>
                  <a:gd name="T37" fmla="*/ 42 h 258"/>
                  <a:gd name="T38" fmla="*/ 34 w 176"/>
                  <a:gd name="T39" fmla="*/ 50 h 258"/>
                  <a:gd name="T40" fmla="*/ 28 w 176"/>
                  <a:gd name="T41" fmla="*/ 60 h 258"/>
                  <a:gd name="T42" fmla="*/ 18 w 176"/>
                  <a:gd name="T43" fmla="*/ 84 h 258"/>
                  <a:gd name="T44" fmla="*/ 10 w 176"/>
                  <a:gd name="T45" fmla="*/ 94 h 258"/>
                  <a:gd name="T46" fmla="*/ 0 w 176"/>
                  <a:gd name="T47" fmla="*/ 102 h 258"/>
                  <a:gd name="T48" fmla="*/ 26 w 176"/>
                  <a:gd name="T49" fmla="*/ 98 h 258"/>
                  <a:gd name="T50" fmla="*/ 40 w 176"/>
                  <a:gd name="T51" fmla="*/ 90 h 258"/>
                  <a:gd name="T52" fmla="*/ 80 w 176"/>
                  <a:gd name="T53" fmla="*/ 56 h 258"/>
                  <a:gd name="T54" fmla="*/ 88 w 176"/>
                  <a:gd name="T55" fmla="*/ 56 h 258"/>
                  <a:gd name="T56" fmla="*/ 92 w 176"/>
                  <a:gd name="T57" fmla="*/ 68 h 258"/>
                  <a:gd name="T58" fmla="*/ 84 w 176"/>
                  <a:gd name="T59" fmla="*/ 88 h 258"/>
                  <a:gd name="T60" fmla="*/ 90 w 176"/>
                  <a:gd name="T61" fmla="*/ 94 h 258"/>
                  <a:gd name="T62" fmla="*/ 98 w 176"/>
                  <a:gd name="T63" fmla="*/ 96 h 258"/>
                  <a:gd name="T64" fmla="*/ 98 w 176"/>
                  <a:gd name="T65" fmla="*/ 98 h 258"/>
                  <a:gd name="T66" fmla="*/ 68 w 176"/>
                  <a:gd name="T67" fmla="*/ 118 h 258"/>
                  <a:gd name="T68" fmla="*/ 60 w 176"/>
                  <a:gd name="T69" fmla="*/ 124 h 258"/>
                  <a:gd name="T70" fmla="*/ 54 w 176"/>
                  <a:gd name="T71" fmla="*/ 134 h 258"/>
                  <a:gd name="T72" fmla="*/ 50 w 176"/>
                  <a:gd name="T73" fmla="*/ 138 h 258"/>
                  <a:gd name="T74" fmla="*/ 56 w 176"/>
                  <a:gd name="T75" fmla="*/ 144 h 258"/>
                  <a:gd name="T76" fmla="*/ 78 w 176"/>
                  <a:gd name="T77" fmla="*/ 138 h 258"/>
                  <a:gd name="T78" fmla="*/ 78 w 176"/>
                  <a:gd name="T79" fmla="*/ 142 h 258"/>
                  <a:gd name="T80" fmla="*/ 66 w 176"/>
                  <a:gd name="T81" fmla="*/ 158 h 258"/>
                  <a:gd name="T82" fmla="*/ 72 w 176"/>
                  <a:gd name="T83" fmla="*/ 162 h 258"/>
                  <a:gd name="T84" fmla="*/ 80 w 176"/>
                  <a:gd name="T85" fmla="*/ 170 h 258"/>
                  <a:gd name="T86" fmla="*/ 94 w 176"/>
                  <a:gd name="T87" fmla="*/ 170 h 258"/>
                  <a:gd name="T88" fmla="*/ 102 w 176"/>
                  <a:gd name="T89" fmla="*/ 166 h 258"/>
                  <a:gd name="T90" fmla="*/ 102 w 176"/>
                  <a:gd name="T91" fmla="*/ 168 h 258"/>
                  <a:gd name="T92" fmla="*/ 86 w 176"/>
                  <a:gd name="T93" fmla="*/ 178 h 258"/>
                  <a:gd name="T94" fmla="*/ 78 w 176"/>
                  <a:gd name="T95" fmla="*/ 182 h 258"/>
                  <a:gd name="T96" fmla="*/ 72 w 176"/>
                  <a:gd name="T97" fmla="*/ 190 h 258"/>
                  <a:gd name="T98" fmla="*/ 66 w 176"/>
                  <a:gd name="T99" fmla="*/ 198 h 258"/>
                  <a:gd name="T100" fmla="*/ 64 w 176"/>
                  <a:gd name="T101" fmla="*/ 210 h 258"/>
                  <a:gd name="T102" fmla="*/ 62 w 176"/>
                  <a:gd name="T103" fmla="*/ 236 h 258"/>
                  <a:gd name="T104" fmla="*/ 64 w 176"/>
                  <a:gd name="T105" fmla="*/ 244 h 258"/>
                  <a:gd name="T106" fmla="*/ 68 w 176"/>
                  <a:gd name="T107" fmla="*/ 252 h 258"/>
                  <a:gd name="T108" fmla="*/ 76 w 176"/>
                  <a:gd name="T109" fmla="*/ 258 h 258"/>
                  <a:gd name="T110" fmla="*/ 82 w 176"/>
                  <a:gd name="T111" fmla="*/ 254 h 258"/>
                  <a:gd name="T112" fmla="*/ 94 w 176"/>
                  <a:gd name="T113" fmla="*/ 240 h 258"/>
                  <a:gd name="T114" fmla="*/ 112 w 176"/>
                  <a:gd name="T115" fmla="*/ 214 h 258"/>
                  <a:gd name="T116" fmla="*/ 118 w 176"/>
                  <a:gd name="T117" fmla="*/ 198 h 258"/>
                  <a:gd name="T118" fmla="*/ 124 w 176"/>
                  <a:gd name="T119" fmla="*/ 190 h 258"/>
                  <a:gd name="T120" fmla="*/ 130 w 176"/>
                  <a:gd name="T121" fmla="*/ 186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6" h="258">
                    <a:moveTo>
                      <a:pt x="130" y="186"/>
                    </a:moveTo>
                    <a:lnTo>
                      <a:pt x="136" y="182"/>
                    </a:lnTo>
                    <a:lnTo>
                      <a:pt x="150" y="160"/>
                    </a:lnTo>
                    <a:lnTo>
                      <a:pt x="152" y="150"/>
                    </a:lnTo>
                    <a:lnTo>
                      <a:pt x="156" y="134"/>
                    </a:lnTo>
                    <a:lnTo>
                      <a:pt x="170" y="94"/>
                    </a:lnTo>
                    <a:lnTo>
                      <a:pt x="174" y="74"/>
                    </a:lnTo>
                    <a:lnTo>
                      <a:pt x="176" y="58"/>
                    </a:lnTo>
                    <a:lnTo>
                      <a:pt x="176" y="36"/>
                    </a:lnTo>
                    <a:lnTo>
                      <a:pt x="170" y="24"/>
                    </a:lnTo>
                    <a:lnTo>
                      <a:pt x="162" y="20"/>
                    </a:lnTo>
                    <a:lnTo>
                      <a:pt x="142" y="0"/>
                    </a:lnTo>
                    <a:lnTo>
                      <a:pt x="126" y="0"/>
                    </a:lnTo>
                    <a:lnTo>
                      <a:pt x="118" y="4"/>
                    </a:lnTo>
                    <a:lnTo>
                      <a:pt x="92" y="22"/>
                    </a:lnTo>
                    <a:lnTo>
                      <a:pt x="86" y="28"/>
                    </a:lnTo>
                    <a:lnTo>
                      <a:pt x="74" y="36"/>
                    </a:lnTo>
                    <a:lnTo>
                      <a:pt x="64" y="40"/>
                    </a:lnTo>
                    <a:lnTo>
                      <a:pt x="44" y="42"/>
                    </a:lnTo>
                    <a:lnTo>
                      <a:pt x="34" y="50"/>
                    </a:lnTo>
                    <a:lnTo>
                      <a:pt x="28" y="60"/>
                    </a:lnTo>
                    <a:lnTo>
                      <a:pt x="18" y="84"/>
                    </a:lnTo>
                    <a:lnTo>
                      <a:pt x="10" y="94"/>
                    </a:lnTo>
                    <a:lnTo>
                      <a:pt x="0" y="102"/>
                    </a:lnTo>
                    <a:lnTo>
                      <a:pt x="26" y="98"/>
                    </a:lnTo>
                    <a:lnTo>
                      <a:pt x="40" y="90"/>
                    </a:lnTo>
                    <a:lnTo>
                      <a:pt x="80" y="56"/>
                    </a:lnTo>
                    <a:lnTo>
                      <a:pt x="88" y="56"/>
                    </a:lnTo>
                    <a:lnTo>
                      <a:pt x="92" y="68"/>
                    </a:lnTo>
                    <a:lnTo>
                      <a:pt x="84" y="88"/>
                    </a:lnTo>
                    <a:lnTo>
                      <a:pt x="90" y="94"/>
                    </a:lnTo>
                    <a:lnTo>
                      <a:pt x="98" y="96"/>
                    </a:lnTo>
                    <a:lnTo>
                      <a:pt x="98" y="98"/>
                    </a:lnTo>
                    <a:lnTo>
                      <a:pt x="68" y="118"/>
                    </a:lnTo>
                    <a:lnTo>
                      <a:pt x="60" y="124"/>
                    </a:lnTo>
                    <a:lnTo>
                      <a:pt x="54" y="134"/>
                    </a:lnTo>
                    <a:lnTo>
                      <a:pt x="50" y="138"/>
                    </a:lnTo>
                    <a:lnTo>
                      <a:pt x="56" y="144"/>
                    </a:lnTo>
                    <a:lnTo>
                      <a:pt x="78" y="138"/>
                    </a:lnTo>
                    <a:lnTo>
                      <a:pt x="78" y="142"/>
                    </a:lnTo>
                    <a:lnTo>
                      <a:pt x="66" y="158"/>
                    </a:lnTo>
                    <a:lnTo>
                      <a:pt x="72" y="162"/>
                    </a:lnTo>
                    <a:lnTo>
                      <a:pt x="80" y="170"/>
                    </a:lnTo>
                    <a:lnTo>
                      <a:pt x="94" y="170"/>
                    </a:lnTo>
                    <a:lnTo>
                      <a:pt x="102" y="166"/>
                    </a:lnTo>
                    <a:lnTo>
                      <a:pt x="102" y="168"/>
                    </a:lnTo>
                    <a:lnTo>
                      <a:pt x="86" y="178"/>
                    </a:lnTo>
                    <a:lnTo>
                      <a:pt x="78" y="182"/>
                    </a:lnTo>
                    <a:lnTo>
                      <a:pt x="72" y="190"/>
                    </a:lnTo>
                    <a:lnTo>
                      <a:pt x="66" y="198"/>
                    </a:lnTo>
                    <a:lnTo>
                      <a:pt x="64" y="210"/>
                    </a:lnTo>
                    <a:lnTo>
                      <a:pt x="62" y="236"/>
                    </a:lnTo>
                    <a:lnTo>
                      <a:pt x="64" y="244"/>
                    </a:lnTo>
                    <a:lnTo>
                      <a:pt x="68" y="252"/>
                    </a:lnTo>
                    <a:lnTo>
                      <a:pt x="76" y="258"/>
                    </a:lnTo>
                    <a:lnTo>
                      <a:pt x="82" y="254"/>
                    </a:lnTo>
                    <a:lnTo>
                      <a:pt x="94" y="240"/>
                    </a:lnTo>
                    <a:lnTo>
                      <a:pt x="112" y="214"/>
                    </a:lnTo>
                    <a:lnTo>
                      <a:pt x="118" y="198"/>
                    </a:lnTo>
                    <a:lnTo>
                      <a:pt x="124" y="190"/>
                    </a:lnTo>
                    <a:lnTo>
                      <a:pt x="130" y="186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179"/>
              <p:cNvSpPr>
                <a:spLocks/>
              </p:cNvSpPr>
              <p:nvPr/>
            </p:nvSpPr>
            <p:spPr bwMode="auto">
              <a:xfrm>
                <a:off x="1340" y="1305"/>
                <a:ext cx="258" cy="164"/>
              </a:xfrm>
              <a:custGeom>
                <a:avLst/>
                <a:gdLst>
                  <a:gd name="T0" fmla="*/ 160 w 258"/>
                  <a:gd name="T1" fmla="*/ 42 h 164"/>
                  <a:gd name="T2" fmla="*/ 174 w 258"/>
                  <a:gd name="T3" fmla="*/ 28 h 164"/>
                  <a:gd name="T4" fmla="*/ 176 w 258"/>
                  <a:gd name="T5" fmla="*/ 24 h 164"/>
                  <a:gd name="T6" fmla="*/ 168 w 258"/>
                  <a:gd name="T7" fmla="*/ 4 h 164"/>
                  <a:gd name="T8" fmla="*/ 162 w 258"/>
                  <a:gd name="T9" fmla="*/ 0 h 164"/>
                  <a:gd name="T10" fmla="*/ 144 w 258"/>
                  <a:gd name="T11" fmla="*/ 4 h 164"/>
                  <a:gd name="T12" fmla="*/ 128 w 258"/>
                  <a:gd name="T13" fmla="*/ 12 h 164"/>
                  <a:gd name="T14" fmla="*/ 120 w 258"/>
                  <a:gd name="T15" fmla="*/ 14 h 164"/>
                  <a:gd name="T16" fmla="*/ 106 w 258"/>
                  <a:gd name="T17" fmla="*/ 14 h 164"/>
                  <a:gd name="T18" fmla="*/ 92 w 258"/>
                  <a:gd name="T19" fmla="*/ 22 h 164"/>
                  <a:gd name="T20" fmla="*/ 84 w 258"/>
                  <a:gd name="T21" fmla="*/ 34 h 164"/>
                  <a:gd name="T22" fmla="*/ 76 w 258"/>
                  <a:gd name="T23" fmla="*/ 22 h 164"/>
                  <a:gd name="T24" fmla="*/ 72 w 258"/>
                  <a:gd name="T25" fmla="*/ 10 h 164"/>
                  <a:gd name="T26" fmla="*/ 54 w 258"/>
                  <a:gd name="T27" fmla="*/ 24 h 164"/>
                  <a:gd name="T28" fmla="*/ 36 w 258"/>
                  <a:gd name="T29" fmla="*/ 32 h 164"/>
                  <a:gd name="T30" fmla="*/ 26 w 258"/>
                  <a:gd name="T31" fmla="*/ 34 h 164"/>
                  <a:gd name="T32" fmla="*/ 18 w 258"/>
                  <a:gd name="T33" fmla="*/ 42 h 164"/>
                  <a:gd name="T34" fmla="*/ 0 w 258"/>
                  <a:gd name="T35" fmla="*/ 58 h 164"/>
                  <a:gd name="T36" fmla="*/ 4 w 258"/>
                  <a:gd name="T37" fmla="*/ 76 h 164"/>
                  <a:gd name="T38" fmla="*/ 12 w 258"/>
                  <a:gd name="T39" fmla="*/ 84 h 164"/>
                  <a:gd name="T40" fmla="*/ 36 w 258"/>
                  <a:gd name="T41" fmla="*/ 116 h 164"/>
                  <a:gd name="T42" fmla="*/ 30 w 258"/>
                  <a:gd name="T43" fmla="*/ 142 h 164"/>
                  <a:gd name="T44" fmla="*/ 32 w 258"/>
                  <a:gd name="T45" fmla="*/ 160 h 164"/>
                  <a:gd name="T46" fmla="*/ 62 w 258"/>
                  <a:gd name="T47" fmla="*/ 164 h 164"/>
                  <a:gd name="T48" fmla="*/ 82 w 258"/>
                  <a:gd name="T49" fmla="*/ 152 h 164"/>
                  <a:gd name="T50" fmla="*/ 98 w 258"/>
                  <a:gd name="T51" fmla="*/ 130 h 164"/>
                  <a:gd name="T52" fmla="*/ 106 w 258"/>
                  <a:gd name="T53" fmla="*/ 120 h 164"/>
                  <a:gd name="T54" fmla="*/ 116 w 258"/>
                  <a:gd name="T55" fmla="*/ 116 h 164"/>
                  <a:gd name="T56" fmla="*/ 126 w 258"/>
                  <a:gd name="T57" fmla="*/ 118 h 164"/>
                  <a:gd name="T58" fmla="*/ 158 w 258"/>
                  <a:gd name="T59" fmla="*/ 134 h 164"/>
                  <a:gd name="T60" fmla="*/ 170 w 258"/>
                  <a:gd name="T61" fmla="*/ 146 h 164"/>
                  <a:gd name="T62" fmla="*/ 190 w 258"/>
                  <a:gd name="T63" fmla="*/ 152 h 164"/>
                  <a:gd name="T64" fmla="*/ 214 w 258"/>
                  <a:gd name="T65" fmla="*/ 132 h 164"/>
                  <a:gd name="T66" fmla="*/ 218 w 258"/>
                  <a:gd name="T67" fmla="*/ 120 h 164"/>
                  <a:gd name="T68" fmla="*/ 214 w 258"/>
                  <a:gd name="T69" fmla="*/ 106 h 164"/>
                  <a:gd name="T70" fmla="*/ 174 w 258"/>
                  <a:gd name="T71" fmla="*/ 104 h 164"/>
                  <a:gd name="T72" fmla="*/ 164 w 258"/>
                  <a:gd name="T73" fmla="*/ 96 h 164"/>
                  <a:gd name="T74" fmla="*/ 188 w 258"/>
                  <a:gd name="T75" fmla="*/ 88 h 164"/>
                  <a:gd name="T76" fmla="*/ 196 w 258"/>
                  <a:gd name="T77" fmla="*/ 92 h 164"/>
                  <a:gd name="T78" fmla="*/ 204 w 258"/>
                  <a:gd name="T79" fmla="*/ 92 h 164"/>
                  <a:gd name="T80" fmla="*/ 228 w 258"/>
                  <a:gd name="T81" fmla="*/ 88 h 164"/>
                  <a:gd name="T82" fmla="*/ 254 w 258"/>
                  <a:gd name="T83" fmla="*/ 62 h 164"/>
                  <a:gd name="T84" fmla="*/ 258 w 258"/>
                  <a:gd name="T85" fmla="*/ 50 h 164"/>
                  <a:gd name="T86" fmla="*/ 256 w 258"/>
                  <a:gd name="T87" fmla="*/ 42 h 164"/>
                  <a:gd name="T88" fmla="*/ 236 w 258"/>
                  <a:gd name="T89" fmla="*/ 34 h 164"/>
                  <a:gd name="T90" fmla="*/ 212 w 258"/>
                  <a:gd name="T91" fmla="*/ 28 h 164"/>
                  <a:gd name="T92" fmla="*/ 206 w 258"/>
                  <a:gd name="T93" fmla="*/ 28 h 164"/>
                  <a:gd name="T94" fmla="*/ 196 w 258"/>
                  <a:gd name="T95" fmla="*/ 32 h 164"/>
                  <a:gd name="T96" fmla="*/ 160 w 258"/>
                  <a:gd name="T97" fmla="*/ 50 h 164"/>
                  <a:gd name="T98" fmla="*/ 152 w 258"/>
                  <a:gd name="T99" fmla="*/ 54 h 164"/>
                  <a:gd name="T100" fmla="*/ 146 w 258"/>
                  <a:gd name="T101" fmla="*/ 50 h 164"/>
                  <a:gd name="T102" fmla="*/ 146 w 258"/>
                  <a:gd name="T103" fmla="*/ 44 h 164"/>
                  <a:gd name="T104" fmla="*/ 160 w 258"/>
                  <a:gd name="T105" fmla="*/ 4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58" h="164">
                    <a:moveTo>
                      <a:pt x="160" y="42"/>
                    </a:moveTo>
                    <a:lnTo>
                      <a:pt x="174" y="28"/>
                    </a:lnTo>
                    <a:lnTo>
                      <a:pt x="176" y="24"/>
                    </a:lnTo>
                    <a:lnTo>
                      <a:pt x="168" y="4"/>
                    </a:lnTo>
                    <a:lnTo>
                      <a:pt x="162" y="0"/>
                    </a:lnTo>
                    <a:lnTo>
                      <a:pt x="144" y="4"/>
                    </a:lnTo>
                    <a:lnTo>
                      <a:pt x="128" y="12"/>
                    </a:lnTo>
                    <a:lnTo>
                      <a:pt x="120" y="14"/>
                    </a:lnTo>
                    <a:lnTo>
                      <a:pt x="106" y="14"/>
                    </a:lnTo>
                    <a:lnTo>
                      <a:pt x="92" y="22"/>
                    </a:lnTo>
                    <a:lnTo>
                      <a:pt x="84" y="34"/>
                    </a:lnTo>
                    <a:lnTo>
                      <a:pt x="76" y="22"/>
                    </a:lnTo>
                    <a:lnTo>
                      <a:pt x="72" y="10"/>
                    </a:lnTo>
                    <a:lnTo>
                      <a:pt x="54" y="24"/>
                    </a:lnTo>
                    <a:lnTo>
                      <a:pt x="36" y="32"/>
                    </a:lnTo>
                    <a:lnTo>
                      <a:pt x="26" y="34"/>
                    </a:lnTo>
                    <a:lnTo>
                      <a:pt x="18" y="42"/>
                    </a:lnTo>
                    <a:lnTo>
                      <a:pt x="0" y="58"/>
                    </a:lnTo>
                    <a:lnTo>
                      <a:pt x="4" y="76"/>
                    </a:lnTo>
                    <a:lnTo>
                      <a:pt x="12" y="84"/>
                    </a:lnTo>
                    <a:lnTo>
                      <a:pt x="36" y="116"/>
                    </a:lnTo>
                    <a:lnTo>
                      <a:pt x="30" y="142"/>
                    </a:lnTo>
                    <a:lnTo>
                      <a:pt x="32" y="160"/>
                    </a:lnTo>
                    <a:lnTo>
                      <a:pt x="62" y="164"/>
                    </a:lnTo>
                    <a:lnTo>
                      <a:pt x="82" y="152"/>
                    </a:lnTo>
                    <a:lnTo>
                      <a:pt x="98" y="130"/>
                    </a:lnTo>
                    <a:lnTo>
                      <a:pt x="106" y="120"/>
                    </a:lnTo>
                    <a:lnTo>
                      <a:pt x="116" y="116"/>
                    </a:lnTo>
                    <a:lnTo>
                      <a:pt x="126" y="118"/>
                    </a:lnTo>
                    <a:lnTo>
                      <a:pt x="158" y="134"/>
                    </a:lnTo>
                    <a:lnTo>
                      <a:pt x="170" y="146"/>
                    </a:lnTo>
                    <a:lnTo>
                      <a:pt x="190" y="152"/>
                    </a:lnTo>
                    <a:lnTo>
                      <a:pt x="214" y="132"/>
                    </a:lnTo>
                    <a:lnTo>
                      <a:pt x="218" y="120"/>
                    </a:lnTo>
                    <a:lnTo>
                      <a:pt x="214" y="106"/>
                    </a:lnTo>
                    <a:lnTo>
                      <a:pt x="174" y="104"/>
                    </a:lnTo>
                    <a:lnTo>
                      <a:pt x="164" y="96"/>
                    </a:lnTo>
                    <a:lnTo>
                      <a:pt x="188" y="88"/>
                    </a:lnTo>
                    <a:lnTo>
                      <a:pt x="196" y="92"/>
                    </a:lnTo>
                    <a:lnTo>
                      <a:pt x="204" y="92"/>
                    </a:lnTo>
                    <a:lnTo>
                      <a:pt x="228" y="88"/>
                    </a:lnTo>
                    <a:lnTo>
                      <a:pt x="254" y="62"/>
                    </a:lnTo>
                    <a:lnTo>
                      <a:pt x="258" y="50"/>
                    </a:lnTo>
                    <a:lnTo>
                      <a:pt x="256" y="42"/>
                    </a:lnTo>
                    <a:lnTo>
                      <a:pt x="236" y="34"/>
                    </a:lnTo>
                    <a:lnTo>
                      <a:pt x="212" y="28"/>
                    </a:lnTo>
                    <a:lnTo>
                      <a:pt x="206" y="28"/>
                    </a:lnTo>
                    <a:lnTo>
                      <a:pt x="196" y="32"/>
                    </a:lnTo>
                    <a:lnTo>
                      <a:pt x="160" y="50"/>
                    </a:lnTo>
                    <a:lnTo>
                      <a:pt x="152" y="54"/>
                    </a:lnTo>
                    <a:lnTo>
                      <a:pt x="146" y="50"/>
                    </a:lnTo>
                    <a:lnTo>
                      <a:pt x="146" y="44"/>
                    </a:lnTo>
                    <a:lnTo>
                      <a:pt x="160" y="42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180"/>
              <p:cNvSpPr>
                <a:spLocks/>
              </p:cNvSpPr>
              <p:nvPr/>
            </p:nvSpPr>
            <p:spPr bwMode="auto">
              <a:xfrm>
                <a:off x="345" y="898"/>
                <a:ext cx="36" cy="18"/>
              </a:xfrm>
              <a:custGeom>
                <a:avLst/>
                <a:gdLst>
                  <a:gd name="T0" fmla="*/ 36 w 36"/>
                  <a:gd name="T1" fmla="*/ 2 h 18"/>
                  <a:gd name="T2" fmla="*/ 34 w 36"/>
                  <a:gd name="T3" fmla="*/ 0 h 18"/>
                  <a:gd name="T4" fmla="*/ 0 w 36"/>
                  <a:gd name="T5" fmla="*/ 12 h 18"/>
                  <a:gd name="T6" fmla="*/ 4 w 36"/>
                  <a:gd name="T7" fmla="*/ 16 h 18"/>
                  <a:gd name="T8" fmla="*/ 16 w 36"/>
                  <a:gd name="T9" fmla="*/ 18 h 18"/>
                  <a:gd name="T10" fmla="*/ 26 w 36"/>
                  <a:gd name="T11" fmla="*/ 12 h 18"/>
                  <a:gd name="T12" fmla="*/ 36 w 36"/>
                  <a:gd name="T13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8">
                    <a:moveTo>
                      <a:pt x="36" y="2"/>
                    </a:moveTo>
                    <a:lnTo>
                      <a:pt x="34" y="0"/>
                    </a:lnTo>
                    <a:lnTo>
                      <a:pt x="0" y="12"/>
                    </a:lnTo>
                    <a:lnTo>
                      <a:pt x="4" y="16"/>
                    </a:lnTo>
                    <a:lnTo>
                      <a:pt x="16" y="18"/>
                    </a:lnTo>
                    <a:lnTo>
                      <a:pt x="26" y="12"/>
                    </a:lnTo>
                    <a:lnTo>
                      <a:pt x="36" y="2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181"/>
              <p:cNvSpPr>
                <a:spLocks/>
              </p:cNvSpPr>
              <p:nvPr/>
            </p:nvSpPr>
            <p:spPr bwMode="auto">
              <a:xfrm>
                <a:off x="1708" y="1649"/>
                <a:ext cx="114" cy="110"/>
              </a:xfrm>
              <a:custGeom>
                <a:avLst/>
                <a:gdLst>
                  <a:gd name="T0" fmla="*/ 34 w 114"/>
                  <a:gd name="T1" fmla="*/ 92 h 110"/>
                  <a:gd name="T2" fmla="*/ 26 w 114"/>
                  <a:gd name="T3" fmla="*/ 102 h 110"/>
                  <a:gd name="T4" fmla="*/ 26 w 114"/>
                  <a:gd name="T5" fmla="*/ 106 h 110"/>
                  <a:gd name="T6" fmla="*/ 30 w 114"/>
                  <a:gd name="T7" fmla="*/ 108 h 110"/>
                  <a:gd name="T8" fmla="*/ 40 w 114"/>
                  <a:gd name="T9" fmla="*/ 110 h 110"/>
                  <a:gd name="T10" fmla="*/ 56 w 114"/>
                  <a:gd name="T11" fmla="*/ 106 h 110"/>
                  <a:gd name="T12" fmla="*/ 62 w 114"/>
                  <a:gd name="T13" fmla="*/ 106 h 110"/>
                  <a:gd name="T14" fmla="*/ 66 w 114"/>
                  <a:gd name="T15" fmla="*/ 108 h 110"/>
                  <a:gd name="T16" fmla="*/ 90 w 114"/>
                  <a:gd name="T17" fmla="*/ 76 h 110"/>
                  <a:gd name="T18" fmla="*/ 114 w 114"/>
                  <a:gd name="T19" fmla="*/ 50 h 110"/>
                  <a:gd name="T20" fmla="*/ 110 w 114"/>
                  <a:gd name="T21" fmla="*/ 22 h 110"/>
                  <a:gd name="T22" fmla="*/ 106 w 114"/>
                  <a:gd name="T23" fmla="*/ 2 h 110"/>
                  <a:gd name="T24" fmla="*/ 96 w 114"/>
                  <a:gd name="T25" fmla="*/ 0 h 110"/>
                  <a:gd name="T26" fmla="*/ 56 w 114"/>
                  <a:gd name="T27" fmla="*/ 32 h 110"/>
                  <a:gd name="T28" fmla="*/ 50 w 114"/>
                  <a:gd name="T29" fmla="*/ 34 h 110"/>
                  <a:gd name="T30" fmla="*/ 30 w 114"/>
                  <a:gd name="T31" fmla="*/ 50 h 110"/>
                  <a:gd name="T32" fmla="*/ 16 w 114"/>
                  <a:gd name="T33" fmla="*/ 54 h 110"/>
                  <a:gd name="T34" fmla="*/ 8 w 114"/>
                  <a:gd name="T35" fmla="*/ 58 h 110"/>
                  <a:gd name="T36" fmla="*/ 2 w 114"/>
                  <a:gd name="T37" fmla="*/ 72 h 110"/>
                  <a:gd name="T38" fmla="*/ 0 w 114"/>
                  <a:gd name="T39" fmla="*/ 82 h 110"/>
                  <a:gd name="T40" fmla="*/ 8 w 114"/>
                  <a:gd name="T41" fmla="*/ 84 h 110"/>
                  <a:gd name="T42" fmla="*/ 30 w 114"/>
                  <a:gd name="T43" fmla="*/ 86 h 110"/>
                  <a:gd name="T44" fmla="*/ 34 w 114"/>
                  <a:gd name="T45" fmla="*/ 9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4" h="110">
                    <a:moveTo>
                      <a:pt x="34" y="92"/>
                    </a:moveTo>
                    <a:lnTo>
                      <a:pt x="26" y="102"/>
                    </a:lnTo>
                    <a:lnTo>
                      <a:pt x="26" y="106"/>
                    </a:lnTo>
                    <a:lnTo>
                      <a:pt x="30" y="108"/>
                    </a:lnTo>
                    <a:lnTo>
                      <a:pt x="40" y="110"/>
                    </a:lnTo>
                    <a:lnTo>
                      <a:pt x="56" y="106"/>
                    </a:lnTo>
                    <a:lnTo>
                      <a:pt x="62" y="106"/>
                    </a:lnTo>
                    <a:lnTo>
                      <a:pt x="66" y="108"/>
                    </a:lnTo>
                    <a:lnTo>
                      <a:pt x="90" y="76"/>
                    </a:lnTo>
                    <a:lnTo>
                      <a:pt x="114" y="50"/>
                    </a:lnTo>
                    <a:lnTo>
                      <a:pt x="110" y="22"/>
                    </a:lnTo>
                    <a:lnTo>
                      <a:pt x="106" y="2"/>
                    </a:lnTo>
                    <a:lnTo>
                      <a:pt x="96" y="0"/>
                    </a:lnTo>
                    <a:lnTo>
                      <a:pt x="56" y="32"/>
                    </a:lnTo>
                    <a:lnTo>
                      <a:pt x="50" y="34"/>
                    </a:lnTo>
                    <a:lnTo>
                      <a:pt x="30" y="50"/>
                    </a:lnTo>
                    <a:lnTo>
                      <a:pt x="16" y="54"/>
                    </a:lnTo>
                    <a:lnTo>
                      <a:pt x="8" y="58"/>
                    </a:lnTo>
                    <a:lnTo>
                      <a:pt x="2" y="72"/>
                    </a:lnTo>
                    <a:lnTo>
                      <a:pt x="0" y="82"/>
                    </a:lnTo>
                    <a:lnTo>
                      <a:pt x="8" y="84"/>
                    </a:lnTo>
                    <a:lnTo>
                      <a:pt x="30" y="86"/>
                    </a:lnTo>
                    <a:lnTo>
                      <a:pt x="34" y="92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182"/>
              <p:cNvSpPr>
                <a:spLocks/>
              </p:cNvSpPr>
              <p:nvPr/>
            </p:nvSpPr>
            <p:spPr bwMode="auto">
              <a:xfrm>
                <a:off x="1750" y="1891"/>
                <a:ext cx="52" cy="74"/>
              </a:xfrm>
              <a:custGeom>
                <a:avLst/>
                <a:gdLst>
                  <a:gd name="T0" fmla="*/ 42 w 52"/>
                  <a:gd name="T1" fmla="*/ 0 h 74"/>
                  <a:gd name="T2" fmla="*/ 32 w 52"/>
                  <a:gd name="T3" fmla="*/ 0 h 74"/>
                  <a:gd name="T4" fmla="*/ 28 w 52"/>
                  <a:gd name="T5" fmla="*/ 2 h 74"/>
                  <a:gd name="T6" fmla="*/ 24 w 52"/>
                  <a:gd name="T7" fmla="*/ 12 h 74"/>
                  <a:gd name="T8" fmla="*/ 20 w 52"/>
                  <a:gd name="T9" fmla="*/ 24 h 74"/>
                  <a:gd name="T10" fmla="*/ 8 w 52"/>
                  <a:gd name="T11" fmla="*/ 34 h 74"/>
                  <a:gd name="T12" fmla="*/ 0 w 52"/>
                  <a:gd name="T13" fmla="*/ 46 h 74"/>
                  <a:gd name="T14" fmla="*/ 12 w 52"/>
                  <a:gd name="T15" fmla="*/ 42 h 74"/>
                  <a:gd name="T16" fmla="*/ 20 w 52"/>
                  <a:gd name="T17" fmla="*/ 44 h 74"/>
                  <a:gd name="T18" fmla="*/ 22 w 52"/>
                  <a:gd name="T19" fmla="*/ 52 h 74"/>
                  <a:gd name="T20" fmla="*/ 10 w 52"/>
                  <a:gd name="T21" fmla="*/ 64 h 74"/>
                  <a:gd name="T22" fmla="*/ 10 w 52"/>
                  <a:gd name="T23" fmla="*/ 70 h 74"/>
                  <a:gd name="T24" fmla="*/ 14 w 52"/>
                  <a:gd name="T25" fmla="*/ 72 h 74"/>
                  <a:gd name="T26" fmla="*/ 26 w 52"/>
                  <a:gd name="T27" fmla="*/ 74 h 74"/>
                  <a:gd name="T28" fmla="*/ 44 w 52"/>
                  <a:gd name="T29" fmla="*/ 70 h 74"/>
                  <a:gd name="T30" fmla="*/ 48 w 52"/>
                  <a:gd name="T31" fmla="*/ 62 h 74"/>
                  <a:gd name="T32" fmla="*/ 46 w 52"/>
                  <a:gd name="T33" fmla="*/ 36 h 74"/>
                  <a:gd name="T34" fmla="*/ 52 w 52"/>
                  <a:gd name="T35" fmla="*/ 10 h 74"/>
                  <a:gd name="T36" fmla="*/ 42 w 52"/>
                  <a:gd name="T3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2" h="74">
                    <a:moveTo>
                      <a:pt x="42" y="0"/>
                    </a:moveTo>
                    <a:lnTo>
                      <a:pt x="32" y="0"/>
                    </a:lnTo>
                    <a:lnTo>
                      <a:pt x="28" y="2"/>
                    </a:lnTo>
                    <a:lnTo>
                      <a:pt x="24" y="12"/>
                    </a:lnTo>
                    <a:lnTo>
                      <a:pt x="20" y="24"/>
                    </a:lnTo>
                    <a:lnTo>
                      <a:pt x="8" y="34"/>
                    </a:lnTo>
                    <a:lnTo>
                      <a:pt x="0" y="46"/>
                    </a:lnTo>
                    <a:lnTo>
                      <a:pt x="12" y="42"/>
                    </a:lnTo>
                    <a:lnTo>
                      <a:pt x="20" y="44"/>
                    </a:lnTo>
                    <a:lnTo>
                      <a:pt x="22" y="52"/>
                    </a:lnTo>
                    <a:lnTo>
                      <a:pt x="10" y="64"/>
                    </a:lnTo>
                    <a:lnTo>
                      <a:pt x="10" y="70"/>
                    </a:lnTo>
                    <a:lnTo>
                      <a:pt x="14" y="72"/>
                    </a:lnTo>
                    <a:lnTo>
                      <a:pt x="26" y="74"/>
                    </a:lnTo>
                    <a:lnTo>
                      <a:pt x="44" y="70"/>
                    </a:lnTo>
                    <a:lnTo>
                      <a:pt x="48" y="62"/>
                    </a:lnTo>
                    <a:lnTo>
                      <a:pt x="46" y="36"/>
                    </a:lnTo>
                    <a:lnTo>
                      <a:pt x="52" y="1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183"/>
              <p:cNvSpPr>
                <a:spLocks/>
              </p:cNvSpPr>
              <p:nvPr/>
            </p:nvSpPr>
            <p:spPr bwMode="auto">
              <a:xfrm>
                <a:off x="1510" y="1679"/>
                <a:ext cx="202" cy="320"/>
              </a:xfrm>
              <a:custGeom>
                <a:avLst/>
                <a:gdLst>
                  <a:gd name="T0" fmla="*/ 158 w 202"/>
                  <a:gd name="T1" fmla="*/ 148 h 320"/>
                  <a:gd name="T2" fmla="*/ 186 w 202"/>
                  <a:gd name="T3" fmla="*/ 164 h 320"/>
                  <a:gd name="T4" fmla="*/ 202 w 202"/>
                  <a:gd name="T5" fmla="*/ 168 h 320"/>
                  <a:gd name="T6" fmla="*/ 194 w 202"/>
                  <a:gd name="T7" fmla="*/ 154 h 320"/>
                  <a:gd name="T8" fmla="*/ 190 w 202"/>
                  <a:gd name="T9" fmla="*/ 106 h 320"/>
                  <a:gd name="T10" fmla="*/ 186 w 202"/>
                  <a:gd name="T11" fmla="*/ 88 h 320"/>
                  <a:gd name="T12" fmla="*/ 130 w 202"/>
                  <a:gd name="T13" fmla="*/ 50 h 320"/>
                  <a:gd name="T14" fmla="*/ 138 w 202"/>
                  <a:gd name="T15" fmla="*/ 42 h 320"/>
                  <a:gd name="T16" fmla="*/ 146 w 202"/>
                  <a:gd name="T17" fmla="*/ 30 h 320"/>
                  <a:gd name="T18" fmla="*/ 146 w 202"/>
                  <a:gd name="T19" fmla="*/ 12 h 320"/>
                  <a:gd name="T20" fmla="*/ 114 w 202"/>
                  <a:gd name="T21" fmla="*/ 6 h 320"/>
                  <a:gd name="T22" fmla="*/ 80 w 202"/>
                  <a:gd name="T23" fmla="*/ 6 h 320"/>
                  <a:gd name="T24" fmla="*/ 70 w 202"/>
                  <a:gd name="T25" fmla="*/ 32 h 320"/>
                  <a:gd name="T26" fmla="*/ 52 w 202"/>
                  <a:gd name="T27" fmla="*/ 48 h 320"/>
                  <a:gd name="T28" fmla="*/ 12 w 202"/>
                  <a:gd name="T29" fmla="*/ 74 h 320"/>
                  <a:gd name="T30" fmla="*/ 48 w 202"/>
                  <a:gd name="T31" fmla="*/ 68 h 320"/>
                  <a:gd name="T32" fmla="*/ 90 w 202"/>
                  <a:gd name="T33" fmla="*/ 64 h 320"/>
                  <a:gd name="T34" fmla="*/ 86 w 202"/>
                  <a:gd name="T35" fmla="*/ 82 h 320"/>
                  <a:gd name="T36" fmla="*/ 64 w 202"/>
                  <a:gd name="T37" fmla="*/ 98 h 320"/>
                  <a:gd name="T38" fmla="*/ 38 w 202"/>
                  <a:gd name="T39" fmla="*/ 106 h 320"/>
                  <a:gd name="T40" fmla="*/ 22 w 202"/>
                  <a:gd name="T41" fmla="*/ 100 h 320"/>
                  <a:gd name="T42" fmla="*/ 0 w 202"/>
                  <a:gd name="T43" fmla="*/ 110 h 320"/>
                  <a:gd name="T44" fmla="*/ 8 w 202"/>
                  <a:gd name="T45" fmla="*/ 128 h 320"/>
                  <a:gd name="T46" fmla="*/ 38 w 202"/>
                  <a:gd name="T47" fmla="*/ 128 h 320"/>
                  <a:gd name="T48" fmla="*/ 38 w 202"/>
                  <a:gd name="T49" fmla="*/ 144 h 320"/>
                  <a:gd name="T50" fmla="*/ 72 w 202"/>
                  <a:gd name="T51" fmla="*/ 144 h 320"/>
                  <a:gd name="T52" fmla="*/ 64 w 202"/>
                  <a:gd name="T53" fmla="*/ 158 h 320"/>
                  <a:gd name="T54" fmla="*/ 66 w 202"/>
                  <a:gd name="T55" fmla="*/ 186 h 320"/>
                  <a:gd name="T56" fmla="*/ 54 w 202"/>
                  <a:gd name="T57" fmla="*/ 190 h 320"/>
                  <a:gd name="T58" fmla="*/ 32 w 202"/>
                  <a:gd name="T59" fmla="*/ 200 h 320"/>
                  <a:gd name="T60" fmla="*/ 48 w 202"/>
                  <a:gd name="T61" fmla="*/ 226 h 320"/>
                  <a:gd name="T62" fmla="*/ 62 w 202"/>
                  <a:gd name="T63" fmla="*/ 258 h 320"/>
                  <a:gd name="T64" fmla="*/ 76 w 202"/>
                  <a:gd name="T65" fmla="*/ 238 h 320"/>
                  <a:gd name="T66" fmla="*/ 88 w 202"/>
                  <a:gd name="T67" fmla="*/ 236 h 320"/>
                  <a:gd name="T68" fmla="*/ 84 w 202"/>
                  <a:gd name="T69" fmla="*/ 254 h 320"/>
                  <a:gd name="T70" fmla="*/ 78 w 202"/>
                  <a:gd name="T71" fmla="*/ 272 h 320"/>
                  <a:gd name="T72" fmla="*/ 90 w 202"/>
                  <a:gd name="T73" fmla="*/ 276 h 320"/>
                  <a:gd name="T74" fmla="*/ 106 w 202"/>
                  <a:gd name="T75" fmla="*/ 282 h 320"/>
                  <a:gd name="T76" fmla="*/ 110 w 202"/>
                  <a:gd name="T77" fmla="*/ 316 h 320"/>
                  <a:gd name="T78" fmla="*/ 128 w 202"/>
                  <a:gd name="T79" fmla="*/ 320 h 320"/>
                  <a:gd name="T80" fmla="*/ 152 w 202"/>
                  <a:gd name="T81" fmla="*/ 302 h 320"/>
                  <a:gd name="T82" fmla="*/ 156 w 202"/>
                  <a:gd name="T83" fmla="*/ 290 h 320"/>
                  <a:gd name="T84" fmla="*/ 168 w 202"/>
                  <a:gd name="T85" fmla="*/ 276 h 320"/>
                  <a:gd name="T86" fmla="*/ 176 w 202"/>
                  <a:gd name="T87" fmla="*/ 256 h 320"/>
                  <a:gd name="T88" fmla="*/ 198 w 202"/>
                  <a:gd name="T89" fmla="*/ 218 h 320"/>
                  <a:gd name="T90" fmla="*/ 166 w 202"/>
                  <a:gd name="T91" fmla="*/ 220 h 320"/>
                  <a:gd name="T92" fmla="*/ 172 w 202"/>
                  <a:gd name="T93" fmla="*/ 214 h 320"/>
                  <a:gd name="T94" fmla="*/ 186 w 202"/>
                  <a:gd name="T95" fmla="*/ 200 h 320"/>
                  <a:gd name="T96" fmla="*/ 176 w 202"/>
                  <a:gd name="T97" fmla="*/ 184 h 320"/>
                  <a:gd name="T98" fmla="*/ 134 w 202"/>
                  <a:gd name="T99" fmla="*/ 172 h 320"/>
                  <a:gd name="T100" fmla="*/ 140 w 202"/>
                  <a:gd name="T101" fmla="*/ 164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2" h="320">
                    <a:moveTo>
                      <a:pt x="150" y="156"/>
                    </a:moveTo>
                    <a:lnTo>
                      <a:pt x="158" y="148"/>
                    </a:lnTo>
                    <a:lnTo>
                      <a:pt x="162" y="146"/>
                    </a:lnTo>
                    <a:lnTo>
                      <a:pt x="186" y="164"/>
                    </a:lnTo>
                    <a:lnTo>
                      <a:pt x="198" y="170"/>
                    </a:lnTo>
                    <a:lnTo>
                      <a:pt x="202" y="168"/>
                    </a:lnTo>
                    <a:lnTo>
                      <a:pt x="200" y="162"/>
                    </a:lnTo>
                    <a:lnTo>
                      <a:pt x="194" y="154"/>
                    </a:lnTo>
                    <a:lnTo>
                      <a:pt x="186" y="128"/>
                    </a:lnTo>
                    <a:lnTo>
                      <a:pt x="190" y="106"/>
                    </a:lnTo>
                    <a:lnTo>
                      <a:pt x="188" y="98"/>
                    </a:lnTo>
                    <a:lnTo>
                      <a:pt x="186" y="88"/>
                    </a:lnTo>
                    <a:lnTo>
                      <a:pt x="172" y="68"/>
                    </a:lnTo>
                    <a:lnTo>
                      <a:pt x="130" y="50"/>
                    </a:lnTo>
                    <a:lnTo>
                      <a:pt x="130" y="48"/>
                    </a:lnTo>
                    <a:lnTo>
                      <a:pt x="138" y="42"/>
                    </a:lnTo>
                    <a:lnTo>
                      <a:pt x="142" y="36"/>
                    </a:lnTo>
                    <a:lnTo>
                      <a:pt x="146" y="30"/>
                    </a:lnTo>
                    <a:lnTo>
                      <a:pt x="148" y="22"/>
                    </a:lnTo>
                    <a:lnTo>
                      <a:pt x="146" y="12"/>
                    </a:lnTo>
                    <a:lnTo>
                      <a:pt x="142" y="4"/>
                    </a:lnTo>
                    <a:lnTo>
                      <a:pt x="114" y="6"/>
                    </a:lnTo>
                    <a:lnTo>
                      <a:pt x="88" y="0"/>
                    </a:lnTo>
                    <a:lnTo>
                      <a:pt x="80" y="6"/>
                    </a:lnTo>
                    <a:lnTo>
                      <a:pt x="68" y="24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52" y="48"/>
                    </a:lnTo>
                    <a:lnTo>
                      <a:pt x="14" y="68"/>
                    </a:lnTo>
                    <a:lnTo>
                      <a:pt x="12" y="74"/>
                    </a:lnTo>
                    <a:lnTo>
                      <a:pt x="18" y="78"/>
                    </a:lnTo>
                    <a:lnTo>
                      <a:pt x="48" y="68"/>
                    </a:lnTo>
                    <a:lnTo>
                      <a:pt x="80" y="60"/>
                    </a:lnTo>
                    <a:lnTo>
                      <a:pt x="90" y="64"/>
                    </a:lnTo>
                    <a:lnTo>
                      <a:pt x="90" y="76"/>
                    </a:lnTo>
                    <a:lnTo>
                      <a:pt x="86" y="82"/>
                    </a:lnTo>
                    <a:lnTo>
                      <a:pt x="72" y="90"/>
                    </a:lnTo>
                    <a:lnTo>
                      <a:pt x="64" y="98"/>
                    </a:lnTo>
                    <a:lnTo>
                      <a:pt x="44" y="106"/>
                    </a:lnTo>
                    <a:lnTo>
                      <a:pt x="38" y="106"/>
                    </a:lnTo>
                    <a:lnTo>
                      <a:pt x="28" y="100"/>
                    </a:lnTo>
                    <a:lnTo>
                      <a:pt x="22" y="100"/>
                    </a:lnTo>
                    <a:lnTo>
                      <a:pt x="4" y="106"/>
                    </a:lnTo>
                    <a:lnTo>
                      <a:pt x="0" y="110"/>
                    </a:lnTo>
                    <a:lnTo>
                      <a:pt x="2" y="116"/>
                    </a:lnTo>
                    <a:lnTo>
                      <a:pt x="8" y="128"/>
                    </a:lnTo>
                    <a:lnTo>
                      <a:pt x="16" y="126"/>
                    </a:lnTo>
                    <a:lnTo>
                      <a:pt x="38" y="128"/>
                    </a:lnTo>
                    <a:lnTo>
                      <a:pt x="36" y="136"/>
                    </a:lnTo>
                    <a:lnTo>
                      <a:pt x="38" y="144"/>
                    </a:lnTo>
                    <a:lnTo>
                      <a:pt x="46" y="146"/>
                    </a:lnTo>
                    <a:lnTo>
                      <a:pt x="72" y="144"/>
                    </a:lnTo>
                    <a:lnTo>
                      <a:pt x="78" y="148"/>
                    </a:lnTo>
                    <a:lnTo>
                      <a:pt x="64" y="158"/>
                    </a:lnTo>
                    <a:lnTo>
                      <a:pt x="60" y="164"/>
                    </a:lnTo>
                    <a:lnTo>
                      <a:pt x="66" y="186"/>
                    </a:lnTo>
                    <a:lnTo>
                      <a:pt x="62" y="190"/>
                    </a:lnTo>
                    <a:lnTo>
                      <a:pt x="54" y="190"/>
                    </a:lnTo>
                    <a:lnTo>
                      <a:pt x="40" y="192"/>
                    </a:lnTo>
                    <a:lnTo>
                      <a:pt x="32" y="200"/>
                    </a:lnTo>
                    <a:lnTo>
                      <a:pt x="38" y="204"/>
                    </a:lnTo>
                    <a:lnTo>
                      <a:pt x="48" y="226"/>
                    </a:lnTo>
                    <a:lnTo>
                      <a:pt x="52" y="254"/>
                    </a:lnTo>
                    <a:lnTo>
                      <a:pt x="62" y="258"/>
                    </a:lnTo>
                    <a:lnTo>
                      <a:pt x="72" y="248"/>
                    </a:lnTo>
                    <a:lnTo>
                      <a:pt x="76" y="238"/>
                    </a:lnTo>
                    <a:lnTo>
                      <a:pt x="84" y="234"/>
                    </a:lnTo>
                    <a:lnTo>
                      <a:pt x="88" y="236"/>
                    </a:lnTo>
                    <a:lnTo>
                      <a:pt x="84" y="242"/>
                    </a:lnTo>
                    <a:lnTo>
                      <a:pt x="84" y="254"/>
                    </a:lnTo>
                    <a:lnTo>
                      <a:pt x="76" y="264"/>
                    </a:lnTo>
                    <a:lnTo>
                      <a:pt x="78" y="272"/>
                    </a:lnTo>
                    <a:lnTo>
                      <a:pt x="88" y="274"/>
                    </a:lnTo>
                    <a:lnTo>
                      <a:pt x="90" y="276"/>
                    </a:lnTo>
                    <a:lnTo>
                      <a:pt x="104" y="278"/>
                    </a:lnTo>
                    <a:lnTo>
                      <a:pt x="106" y="282"/>
                    </a:lnTo>
                    <a:lnTo>
                      <a:pt x="106" y="302"/>
                    </a:lnTo>
                    <a:lnTo>
                      <a:pt x="110" y="316"/>
                    </a:lnTo>
                    <a:lnTo>
                      <a:pt x="116" y="320"/>
                    </a:lnTo>
                    <a:lnTo>
                      <a:pt x="128" y="320"/>
                    </a:lnTo>
                    <a:lnTo>
                      <a:pt x="136" y="318"/>
                    </a:lnTo>
                    <a:lnTo>
                      <a:pt x="152" y="302"/>
                    </a:lnTo>
                    <a:lnTo>
                      <a:pt x="156" y="296"/>
                    </a:lnTo>
                    <a:lnTo>
                      <a:pt x="156" y="290"/>
                    </a:lnTo>
                    <a:lnTo>
                      <a:pt x="160" y="282"/>
                    </a:lnTo>
                    <a:lnTo>
                      <a:pt x="168" y="276"/>
                    </a:lnTo>
                    <a:lnTo>
                      <a:pt x="172" y="270"/>
                    </a:lnTo>
                    <a:lnTo>
                      <a:pt x="176" y="256"/>
                    </a:lnTo>
                    <a:lnTo>
                      <a:pt x="200" y="222"/>
                    </a:lnTo>
                    <a:lnTo>
                      <a:pt x="198" y="218"/>
                    </a:lnTo>
                    <a:lnTo>
                      <a:pt x="172" y="220"/>
                    </a:lnTo>
                    <a:lnTo>
                      <a:pt x="166" y="220"/>
                    </a:lnTo>
                    <a:lnTo>
                      <a:pt x="166" y="216"/>
                    </a:lnTo>
                    <a:lnTo>
                      <a:pt x="172" y="214"/>
                    </a:lnTo>
                    <a:lnTo>
                      <a:pt x="182" y="204"/>
                    </a:lnTo>
                    <a:lnTo>
                      <a:pt x="186" y="200"/>
                    </a:lnTo>
                    <a:lnTo>
                      <a:pt x="184" y="188"/>
                    </a:lnTo>
                    <a:lnTo>
                      <a:pt x="176" y="184"/>
                    </a:lnTo>
                    <a:lnTo>
                      <a:pt x="164" y="168"/>
                    </a:lnTo>
                    <a:lnTo>
                      <a:pt x="134" y="172"/>
                    </a:lnTo>
                    <a:lnTo>
                      <a:pt x="128" y="170"/>
                    </a:lnTo>
                    <a:lnTo>
                      <a:pt x="140" y="164"/>
                    </a:lnTo>
                    <a:lnTo>
                      <a:pt x="150" y="156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184"/>
              <p:cNvSpPr>
                <a:spLocks/>
              </p:cNvSpPr>
              <p:nvPr/>
            </p:nvSpPr>
            <p:spPr bwMode="auto">
              <a:xfrm>
                <a:off x="1480" y="1879"/>
                <a:ext cx="90" cy="126"/>
              </a:xfrm>
              <a:custGeom>
                <a:avLst/>
                <a:gdLst>
                  <a:gd name="T0" fmla="*/ 80 w 90"/>
                  <a:gd name="T1" fmla="*/ 80 h 126"/>
                  <a:gd name="T2" fmla="*/ 70 w 90"/>
                  <a:gd name="T3" fmla="*/ 78 h 126"/>
                  <a:gd name="T4" fmla="*/ 58 w 90"/>
                  <a:gd name="T5" fmla="*/ 84 h 126"/>
                  <a:gd name="T6" fmla="*/ 54 w 90"/>
                  <a:gd name="T7" fmla="*/ 86 h 126"/>
                  <a:gd name="T8" fmla="*/ 52 w 90"/>
                  <a:gd name="T9" fmla="*/ 84 h 126"/>
                  <a:gd name="T10" fmla="*/ 52 w 90"/>
                  <a:gd name="T11" fmla="*/ 62 h 126"/>
                  <a:gd name="T12" fmla="*/ 48 w 90"/>
                  <a:gd name="T13" fmla="*/ 56 h 126"/>
                  <a:gd name="T14" fmla="*/ 56 w 90"/>
                  <a:gd name="T15" fmla="*/ 42 h 126"/>
                  <a:gd name="T16" fmla="*/ 52 w 90"/>
                  <a:gd name="T17" fmla="*/ 30 h 126"/>
                  <a:gd name="T18" fmla="*/ 52 w 90"/>
                  <a:gd name="T19" fmla="*/ 22 h 126"/>
                  <a:gd name="T20" fmla="*/ 34 w 90"/>
                  <a:gd name="T21" fmla="*/ 0 h 126"/>
                  <a:gd name="T22" fmla="*/ 10 w 90"/>
                  <a:gd name="T23" fmla="*/ 4 h 126"/>
                  <a:gd name="T24" fmla="*/ 2 w 90"/>
                  <a:gd name="T25" fmla="*/ 12 h 126"/>
                  <a:gd name="T26" fmla="*/ 0 w 90"/>
                  <a:gd name="T27" fmla="*/ 22 h 126"/>
                  <a:gd name="T28" fmla="*/ 12 w 90"/>
                  <a:gd name="T29" fmla="*/ 28 h 126"/>
                  <a:gd name="T30" fmla="*/ 24 w 90"/>
                  <a:gd name="T31" fmla="*/ 30 h 126"/>
                  <a:gd name="T32" fmla="*/ 20 w 90"/>
                  <a:gd name="T33" fmla="*/ 46 h 126"/>
                  <a:gd name="T34" fmla="*/ 18 w 90"/>
                  <a:gd name="T35" fmla="*/ 70 h 126"/>
                  <a:gd name="T36" fmla="*/ 24 w 90"/>
                  <a:gd name="T37" fmla="*/ 74 h 126"/>
                  <a:gd name="T38" fmla="*/ 20 w 90"/>
                  <a:gd name="T39" fmla="*/ 78 h 126"/>
                  <a:gd name="T40" fmla="*/ 24 w 90"/>
                  <a:gd name="T41" fmla="*/ 92 h 126"/>
                  <a:gd name="T42" fmla="*/ 32 w 90"/>
                  <a:gd name="T43" fmla="*/ 110 h 126"/>
                  <a:gd name="T44" fmla="*/ 38 w 90"/>
                  <a:gd name="T45" fmla="*/ 120 h 126"/>
                  <a:gd name="T46" fmla="*/ 52 w 90"/>
                  <a:gd name="T47" fmla="*/ 126 h 126"/>
                  <a:gd name="T48" fmla="*/ 62 w 90"/>
                  <a:gd name="T49" fmla="*/ 118 h 126"/>
                  <a:gd name="T50" fmla="*/ 70 w 90"/>
                  <a:gd name="T51" fmla="*/ 112 h 126"/>
                  <a:gd name="T52" fmla="*/ 82 w 90"/>
                  <a:gd name="T53" fmla="*/ 94 h 126"/>
                  <a:gd name="T54" fmla="*/ 90 w 90"/>
                  <a:gd name="T55" fmla="*/ 84 h 126"/>
                  <a:gd name="T56" fmla="*/ 88 w 90"/>
                  <a:gd name="T57" fmla="*/ 82 h 126"/>
                  <a:gd name="T58" fmla="*/ 80 w 90"/>
                  <a:gd name="T59" fmla="*/ 8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0" h="126">
                    <a:moveTo>
                      <a:pt x="80" y="80"/>
                    </a:moveTo>
                    <a:lnTo>
                      <a:pt x="70" y="78"/>
                    </a:lnTo>
                    <a:lnTo>
                      <a:pt x="58" y="84"/>
                    </a:lnTo>
                    <a:lnTo>
                      <a:pt x="54" y="86"/>
                    </a:lnTo>
                    <a:lnTo>
                      <a:pt x="52" y="84"/>
                    </a:lnTo>
                    <a:lnTo>
                      <a:pt x="52" y="62"/>
                    </a:lnTo>
                    <a:lnTo>
                      <a:pt x="48" y="56"/>
                    </a:lnTo>
                    <a:lnTo>
                      <a:pt x="56" y="42"/>
                    </a:lnTo>
                    <a:lnTo>
                      <a:pt x="52" y="30"/>
                    </a:lnTo>
                    <a:lnTo>
                      <a:pt x="52" y="22"/>
                    </a:lnTo>
                    <a:lnTo>
                      <a:pt x="34" y="0"/>
                    </a:lnTo>
                    <a:lnTo>
                      <a:pt x="10" y="4"/>
                    </a:lnTo>
                    <a:lnTo>
                      <a:pt x="2" y="12"/>
                    </a:lnTo>
                    <a:lnTo>
                      <a:pt x="0" y="22"/>
                    </a:lnTo>
                    <a:lnTo>
                      <a:pt x="12" y="28"/>
                    </a:lnTo>
                    <a:lnTo>
                      <a:pt x="24" y="30"/>
                    </a:lnTo>
                    <a:lnTo>
                      <a:pt x="20" y="46"/>
                    </a:lnTo>
                    <a:lnTo>
                      <a:pt x="18" y="70"/>
                    </a:lnTo>
                    <a:lnTo>
                      <a:pt x="24" y="74"/>
                    </a:lnTo>
                    <a:lnTo>
                      <a:pt x="20" y="78"/>
                    </a:lnTo>
                    <a:lnTo>
                      <a:pt x="24" y="92"/>
                    </a:lnTo>
                    <a:lnTo>
                      <a:pt x="32" y="110"/>
                    </a:lnTo>
                    <a:lnTo>
                      <a:pt x="38" y="120"/>
                    </a:lnTo>
                    <a:lnTo>
                      <a:pt x="52" y="126"/>
                    </a:lnTo>
                    <a:lnTo>
                      <a:pt x="62" y="118"/>
                    </a:lnTo>
                    <a:lnTo>
                      <a:pt x="70" y="112"/>
                    </a:lnTo>
                    <a:lnTo>
                      <a:pt x="82" y="94"/>
                    </a:lnTo>
                    <a:lnTo>
                      <a:pt x="90" y="84"/>
                    </a:lnTo>
                    <a:lnTo>
                      <a:pt x="88" y="82"/>
                    </a:lnTo>
                    <a:lnTo>
                      <a:pt x="80" y="8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185"/>
              <p:cNvSpPr>
                <a:spLocks/>
              </p:cNvSpPr>
              <p:nvPr/>
            </p:nvSpPr>
            <p:spPr bwMode="auto">
              <a:xfrm>
                <a:off x="1738" y="1755"/>
                <a:ext cx="190" cy="154"/>
              </a:xfrm>
              <a:custGeom>
                <a:avLst/>
                <a:gdLst>
                  <a:gd name="T0" fmla="*/ 146 w 190"/>
                  <a:gd name="T1" fmla="*/ 112 h 154"/>
                  <a:gd name="T2" fmla="*/ 166 w 190"/>
                  <a:gd name="T3" fmla="*/ 90 h 154"/>
                  <a:gd name="T4" fmla="*/ 176 w 190"/>
                  <a:gd name="T5" fmla="*/ 76 h 154"/>
                  <a:gd name="T6" fmla="*/ 188 w 190"/>
                  <a:gd name="T7" fmla="*/ 56 h 154"/>
                  <a:gd name="T8" fmla="*/ 190 w 190"/>
                  <a:gd name="T9" fmla="*/ 44 h 154"/>
                  <a:gd name="T10" fmla="*/ 186 w 190"/>
                  <a:gd name="T11" fmla="*/ 18 h 154"/>
                  <a:gd name="T12" fmla="*/ 180 w 190"/>
                  <a:gd name="T13" fmla="*/ 0 h 154"/>
                  <a:gd name="T14" fmla="*/ 176 w 190"/>
                  <a:gd name="T15" fmla="*/ 0 h 154"/>
                  <a:gd name="T16" fmla="*/ 104 w 190"/>
                  <a:gd name="T17" fmla="*/ 24 h 154"/>
                  <a:gd name="T18" fmla="*/ 70 w 190"/>
                  <a:gd name="T19" fmla="*/ 72 h 154"/>
                  <a:gd name="T20" fmla="*/ 42 w 190"/>
                  <a:gd name="T21" fmla="*/ 88 h 154"/>
                  <a:gd name="T22" fmla="*/ 18 w 190"/>
                  <a:gd name="T23" fmla="*/ 106 h 154"/>
                  <a:gd name="T24" fmla="*/ 12 w 190"/>
                  <a:gd name="T25" fmla="*/ 116 h 154"/>
                  <a:gd name="T26" fmla="*/ 0 w 190"/>
                  <a:gd name="T27" fmla="*/ 144 h 154"/>
                  <a:gd name="T28" fmla="*/ 2 w 190"/>
                  <a:gd name="T29" fmla="*/ 154 h 154"/>
                  <a:gd name="T30" fmla="*/ 14 w 190"/>
                  <a:gd name="T31" fmla="*/ 144 h 154"/>
                  <a:gd name="T32" fmla="*/ 36 w 190"/>
                  <a:gd name="T33" fmla="*/ 128 h 154"/>
                  <a:gd name="T34" fmla="*/ 62 w 190"/>
                  <a:gd name="T35" fmla="*/ 120 h 154"/>
                  <a:gd name="T36" fmla="*/ 72 w 190"/>
                  <a:gd name="T37" fmla="*/ 114 h 154"/>
                  <a:gd name="T38" fmla="*/ 80 w 190"/>
                  <a:gd name="T39" fmla="*/ 106 h 154"/>
                  <a:gd name="T40" fmla="*/ 80 w 190"/>
                  <a:gd name="T41" fmla="*/ 114 h 154"/>
                  <a:gd name="T42" fmla="*/ 70 w 190"/>
                  <a:gd name="T43" fmla="*/ 124 h 154"/>
                  <a:gd name="T44" fmla="*/ 70 w 190"/>
                  <a:gd name="T45" fmla="*/ 132 h 154"/>
                  <a:gd name="T46" fmla="*/ 76 w 190"/>
                  <a:gd name="T47" fmla="*/ 134 h 154"/>
                  <a:gd name="T48" fmla="*/ 86 w 190"/>
                  <a:gd name="T49" fmla="*/ 134 h 154"/>
                  <a:gd name="T50" fmla="*/ 88 w 190"/>
                  <a:gd name="T51" fmla="*/ 144 h 154"/>
                  <a:gd name="T52" fmla="*/ 98 w 190"/>
                  <a:gd name="T53" fmla="*/ 146 h 154"/>
                  <a:gd name="T54" fmla="*/ 122 w 190"/>
                  <a:gd name="T55" fmla="*/ 134 h 154"/>
                  <a:gd name="T56" fmla="*/ 146 w 190"/>
                  <a:gd name="T57" fmla="*/ 11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0" h="154">
                    <a:moveTo>
                      <a:pt x="146" y="112"/>
                    </a:moveTo>
                    <a:lnTo>
                      <a:pt x="166" y="90"/>
                    </a:lnTo>
                    <a:lnTo>
                      <a:pt x="176" y="76"/>
                    </a:lnTo>
                    <a:lnTo>
                      <a:pt x="188" y="56"/>
                    </a:lnTo>
                    <a:lnTo>
                      <a:pt x="190" y="44"/>
                    </a:lnTo>
                    <a:lnTo>
                      <a:pt x="186" y="18"/>
                    </a:lnTo>
                    <a:lnTo>
                      <a:pt x="180" y="0"/>
                    </a:lnTo>
                    <a:lnTo>
                      <a:pt x="176" y="0"/>
                    </a:lnTo>
                    <a:lnTo>
                      <a:pt x="104" y="24"/>
                    </a:lnTo>
                    <a:lnTo>
                      <a:pt x="70" y="72"/>
                    </a:lnTo>
                    <a:lnTo>
                      <a:pt x="42" y="88"/>
                    </a:lnTo>
                    <a:lnTo>
                      <a:pt x="18" y="106"/>
                    </a:lnTo>
                    <a:lnTo>
                      <a:pt x="12" y="116"/>
                    </a:lnTo>
                    <a:lnTo>
                      <a:pt x="0" y="144"/>
                    </a:lnTo>
                    <a:lnTo>
                      <a:pt x="2" y="154"/>
                    </a:lnTo>
                    <a:lnTo>
                      <a:pt x="14" y="144"/>
                    </a:lnTo>
                    <a:lnTo>
                      <a:pt x="36" y="128"/>
                    </a:lnTo>
                    <a:lnTo>
                      <a:pt x="62" y="120"/>
                    </a:lnTo>
                    <a:lnTo>
                      <a:pt x="72" y="114"/>
                    </a:lnTo>
                    <a:lnTo>
                      <a:pt x="80" y="106"/>
                    </a:lnTo>
                    <a:lnTo>
                      <a:pt x="80" y="114"/>
                    </a:lnTo>
                    <a:lnTo>
                      <a:pt x="70" y="124"/>
                    </a:lnTo>
                    <a:lnTo>
                      <a:pt x="70" y="132"/>
                    </a:lnTo>
                    <a:lnTo>
                      <a:pt x="76" y="134"/>
                    </a:lnTo>
                    <a:lnTo>
                      <a:pt x="86" y="134"/>
                    </a:lnTo>
                    <a:lnTo>
                      <a:pt x="88" y="144"/>
                    </a:lnTo>
                    <a:lnTo>
                      <a:pt x="98" y="146"/>
                    </a:lnTo>
                    <a:lnTo>
                      <a:pt x="122" y="134"/>
                    </a:lnTo>
                    <a:lnTo>
                      <a:pt x="146" y="112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186"/>
              <p:cNvSpPr>
                <a:spLocks/>
              </p:cNvSpPr>
              <p:nvPr/>
            </p:nvSpPr>
            <p:spPr bwMode="auto">
              <a:xfrm>
                <a:off x="1720" y="1591"/>
                <a:ext cx="68" cy="56"/>
              </a:xfrm>
              <a:custGeom>
                <a:avLst/>
                <a:gdLst>
                  <a:gd name="T0" fmla="*/ 52 w 68"/>
                  <a:gd name="T1" fmla="*/ 46 h 56"/>
                  <a:gd name="T2" fmla="*/ 64 w 68"/>
                  <a:gd name="T3" fmla="*/ 42 h 56"/>
                  <a:gd name="T4" fmla="*/ 68 w 68"/>
                  <a:gd name="T5" fmla="*/ 30 h 56"/>
                  <a:gd name="T6" fmla="*/ 64 w 68"/>
                  <a:gd name="T7" fmla="*/ 22 h 56"/>
                  <a:gd name="T8" fmla="*/ 50 w 68"/>
                  <a:gd name="T9" fmla="*/ 0 h 56"/>
                  <a:gd name="T10" fmla="*/ 32 w 68"/>
                  <a:gd name="T11" fmla="*/ 20 h 56"/>
                  <a:gd name="T12" fmla="*/ 20 w 68"/>
                  <a:gd name="T13" fmla="*/ 30 h 56"/>
                  <a:gd name="T14" fmla="*/ 10 w 68"/>
                  <a:gd name="T15" fmla="*/ 36 h 56"/>
                  <a:gd name="T16" fmla="*/ 4 w 68"/>
                  <a:gd name="T17" fmla="*/ 44 h 56"/>
                  <a:gd name="T18" fmla="*/ 0 w 68"/>
                  <a:gd name="T19" fmla="*/ 52 h 56"/>
                  <a:gd name="T20" fmla="*/ 6 w 68"/>
                  <a:gd name="T21" fmla="*/ 54 h 56"/>
                  <a:gd name="T22" fmla="*/ 26 w 68"/>
                  <a:gd name="T23" fmla="*/ 56 h 56"/>
                  <a:gd name="T24" fmla="*/ 30 w 68"/>
                  <a:gd name="T25" fmla="*/ 52 h 56"/>
                  <a:gd name="T26" fmla="*/ 38 w 68"/>
                  <a:gd name="T27" fmla="*/ 50 h 56"/>
                  <a:gd name="T28" fmla="*/ 52 w 68"/>
                  <a:gd name="T29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56">
                    <a:moveTo>
                      <a:pt x="52" y="46"/>
                    </a:moveTo>
                    <a:lnTo>
                      <a:pt x="64" y="42"/>
                    </a:lnTo>
                    <a:lnTo>
                      <a:pt x="68" y="30"/>
                    </a:lnTo>
                    <a:lnTo>
                      <a:pt x="64" y="22"/>
                    </a:lnTo>
                    <a:lnTo>
                      <a:pt x="50" y="0"/>
                    </a:lnTo>
                    <a:lnTo>
                      <a:pt x="32" y="20"/>
                    </a:lnTo>
                    <a:lnTo>
                      <a:pt x="20" y="30"/>
                    </a:lnTo>
                    <a:lnTo>
                      <a:pt x="10" y="36"/>
                    </a:lnTo>
                    <a:lnTo>
                      <a:pt x="4" y="44"/>
                    </a:lnTo>
                    <a:lnTo>
                      <a:pt x="0" y="52"/>
                    </a:lnTo>
                    <a:lnTo>
                      <a:pt x="6" y="54"/>
                    </a:lnTo>
                    <a:lnTo>
                      <a:pt x="26" y="56"/>
                    </a:lnTo>
                    <a:lnTo>
                      <a:pt x="30" y="52"/>
                    </a:lnTo>
                    <a:lnTo>
                      <a:pt x="38" y="50"/>
                    </a:lnTo>
                    <a:lnTo>
                      <a:pt x="52" y="46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187"/>
              <p:cNvSpPr>
                <a:spLocks/>
              </p:cNvSpPr>
              <p:nvPr/>
            </p:nvSpPr>
            <p:spPr bwMode="auto">
              <a:xfrm>
                <a:off x="1450" y="1833"/>
                <a:ext cx="90" cy="56"/>
              </a:xfrm>
              <a:custGeom>
                <a:avLst/>
                <a:gdLst>
                  <a:gd name="T0" fmla="*/ 44 w 90"/>
                  <a:gd name="T1" fmla="*/ 36 h 56"/>
                  <a:gd name="T2" fmla="*/ 54 w 90"/>
                  <a:gd name="T3" fmla="*/ 28 h 56"/>
                  <a:gd name="T4" fmla="*/ 56 w 90"/>
                  <a:gd name="T5" fmla="*/ 24 h 56"/>
                  <a:gd name="T6" fmla="*/ 88 w 90"/>
                  <a:gd name="T7" fmla="*/ 12 h 56"/>
                  <a:gd name="T8" fmla="*/ 90 w 90"/>
                  <a:gd name="T9" fmla="*/ 8 h 56"/>
                  <a:gd name="T10" fmla="*/ 90 w 90"/>
                  <a:gd name="T11" fmla="*/ 2 h 56"/>
                  <a:gd name="T12" fmla="*/ 84 w 90"/>
                  <a:gd name="T13" fmla="*/ 0 h 56"/>
                  <a:gd name="T14" fmla="*/ 64 w 90"/>
                  <a:gd name="T15" fmla="*/ 6 h 56"/>
                  <a:gd name="T16" fmla="*/ 46 w 90"/>
                  <a:gd name="T17" fmla="*/ 6 h 56"/>
                  <a:gd name="T18" fmla="*/ 36 w 90"/>
                  <a:gd name="T19" fmla="*/ 4 h 56"/>
                  <a:gd name="T20" fmla="*/ 16 w 90"/>
                  <a:gd name="T21" fmla="*/ 12 h 56"/>
                  <a:gd name="T22" fmla="*/ 20 w 90"/>
                  <a:gd name="T23" fmla="*/ 28 h 56"/>
                  <a:gd name="T24" fmla="*/ 0 w 90"/>
                  <a:gd name="T25" fmla="*/ 56 h 56"/>
                  <a:gd name="T26" fmla="*/ 24 w 90"/>
                  <a:gd name="T27" fmla="*/ 48 h 56"/>
                  <a:gd name="T28" fmla="*/ 38 w 90"/>
                  <a:gd name="T29" fmla="*/ 38 h 56"/>
                  <a:gd name="T30" fmla="*/ 44 w 90"/>
                  <a:gd name="T31" fmla="*/ 3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0" h="56">
                    <a:moveTo>
                      <a:pt x="44" y="36"/>
                    </a:moveTo>
                    <a:lnTo>
                      <a:pt x="54" y="28"/>
                    </a:lnTo>
                    <a:lnTo>
                      <a:pt x="56" y="24"/>
                    </a:lnTo>
                    <a:lnTo>
                      <a:pt x="88" y="12"/>
                    </a:lnTo>
                    <a:lnTo>
                      <a:pt x="90" y="8"/>
                    </a:lnTo>
                    <a:lnTo>
                      <a:pt x="90" y="2"/>
                    </a:lnTo>
                    <a:lnTo>
                      <a:pt x="84" y="0"/>
                    </a:lnTo>
                    <a:lnTo>
                      <a:pt x="64" y="6"/>
                    </a:lnTo>
                    <a:lnTo>
                      <a:pt x="46" y="6"/>
                    </a:lnTo>
                    <a:lnTo>
                      <a:pt x="36" y="4"/>
                    </a:lnTo>
                    <a:lnTo>
                      <a:pt x="16" y="12"/>
                    </a:lnTo>
                    <a:lnTo>
                      <a:pt x="20" y="28"/>
                    </a:lnTo>
                    <a:lnTo>
                      <a:pt x="0" y="56"/>
                    </a:lnTo>
                    <a:lnTo>
                      <a:pt x="24" y="48"/>
                    </a:lnTo>
                    <a:lnTo>
                      <a:pt x="38" y="38"/>
                    </a:lnTo>
                    <a:lnTo>
                      <a:pt x="44" y="36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188"/>
              <p:cNvSpPr>
                <a:spLocks/>
              </p:cNvSpPr>
              <p:nvPr/>
            </p:nvSpPr>
            <p:spPr bwMode="auto">
              <a:xfrm>
                <a:off x="1680" y="1293"/>
                <a:ext cx="46" cy="24"/>
              </a:xfrm>
              <a:custGeom>
                <a:avLst/>
                <a:gdLst>
                  <a:gd name="T0" fmla="*/ 42 w 46"/>
                  <a:gd name="T1" fmla="*/ 24 h 24"/>
                  <a:gd name="T2" fmla="*/ 46 w 46"/>
                  <a:gd name="T3" fmla="*/ 20 h 24"/>
                  <a:gd name="T4" fmla="*/ 40 w 46"/>
                  <a:gd name="T5" fmla="*/ 8 h 24"/>
                  <a:gd name="T6" fmla="*/ 28 w 46"/>
                  <a:gd name="T7" fmla="*/ 0 h 24"/>
                  <a:gd name="T8" fmla="*/ 6 w 46"/>
                  <a:gd name="T9" fmla="*/ 4 h 24"/>
                  <a:gd name="T10" fmla="*/ 0 w 46"/>
                  <a:gd name="T11" fmla="*/ 8 h 24"/>
                  <a:gd name="T12" fmla="*/ 4 w 46"/>
                  <a:gd name="T13" fmla="*/ 16 h 24"/>
                  <a:gd name="T14" fmla="*/ 20 w 46"/>
                  <a:gd name="T15" fmla="*/ 24 h 24"/>
                  <a:gd name="T16" fmla="*/ 42 w 46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24">
                    <a:moveTo>
                      <a:pt x="42" y="24"/>
                    </a:moveTo>
                    <a:lnTo>
                      <a:pt x="46" y="20"/>
                    </a:lnTo>
                    <a:lnTo>
                      <a:pt x="40" y="8"/>
                    </a:lnTo>
                    <a:lnTo>
                      <a:pt x="28" y="0"/>
                    </a:lnTo>
                    <a:lnTo>
                      <a:pt x="6" y="4"/>
                    </a:lnTo>
                    <a:lnTo>
                      <a:pt x="0" y="8"/>
                    </a:lnTo>
                    <a:lnTo>
                      <a:pt x="4" y="16"/>
                    </a:lnTo>
                    <a:lnTo>
                      <a:pt x="20" y="24"/>
                    </a:lnTo>
                    <a:lnTo>
                      <a:pt x="42" y="24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189"/>
              <p:cNvSpPr>
                <a:spLocks/>
              </p:cNvSpPr>
              <p:nvPr/>
            </p:nvSpPr>
            <p:spPr bwMode="auto">
              <a:xfrm>
                <a:off x="1682" y="1657"/>
                <a:ext cx="74" cy="42"/>
              </a:xfrm>
              <a:custGeom>
                <a:avLst/>
                <a:gdLst>
                  <a:gd name="T0" fmla="*/ 34 w 74"/>
                  <a:gd name="T1" fmla="*/ 0 h 42"/>
                  <a:gd name="T2" fmla="*/ 28 w 74"/>
                  <a:gd name="T3" fmla="*/ 2 h 42"/>
                  <a:gd name="T4" fmla="*/ 8 w 74"/>
                  <a:gd name="T5" fmla="*/ 12 h 42"/>
                  <a:gd name="T6" fmla="*/ 2 w 74"/>
                  <a:gd name="T7" fmla="*/ 18 h 42"/>
                  <a:gd name="T8" fmla="*/ 0 w 74"/>
                  <a:gd name="T9" fmla="*/ 22 h 42"/>
                  <a:gd name="T10" fmla="*/ 12 w 74"/>
                  <a:gd name="T11" fmla="*/ 38 h 42"/>
                  <a:gd name="T12" fmla="*/ 20 w 74"/>
                  <a:gd name="T13" fmla="*/ 42 h 42"/>
                  <a:gd name="T14" fmla="*/ 28 w 74"/>
                  <a:gd name="T15" fmla="*/ 40 h 42"/>
                  <a:gd name="T16" fmla="*/ 50 w 74"/>
                  <a:gd name="T17" fmla="*/ 32 h 42"/>
                  <a:gd name="T18" fmla="*/ 58 w 74"/>
                  <a:gd name="T19" fmla="*/ 28 h 42"/>
                  <a:gd name="T20" fmla="*/ 58 w 74"/>
                  <a:gd name="T21" fmla="*/ 22 h 42"/>
                  <a:gd name="T22" fmla="*/ 62 w 74"/>
                  <a:gd name="T23" fmla="*/ 18 h 42"/>
                  <a:gd name="T24" fmla="*/ 68 w 74"/>
                  <a:gd name="T25" fmla="*/ 14 h 42"/>
                  <a:gd name="T26" fmla="*/ 72 w 74"/>
                  <a:gd name="T27" fmla="*/ 8 h 42"/>
                  <a:gd name="T28" fmla="*/ 74 w 74"/>
                  <a:gd name="T29" fmla="*/ 4 h 42"/>
                  <a:gd name="T30" fmla="*/ 64 w 74"/>
                  <a:gd name="T31" fmla="*/ 2 h 42"/>
                  <a:gd name="T32" fmla="*/ 34 w 74"/>
                  <a:gd name="T3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42">
                    <a:moveTo>
                      <a:pt x="34" y="0"/>
                    </a:moveTo>
                    <a:lnTo>
                      <a:pt x="28" y="2"/>
                    </a:lnTo>
                    <a:lnTo>
                      <a:pt x="8" y="12"/>
                    </a:lnTo>
                    <a:lnTo>
                      <a:pt x="2" y="18"/>
                    </a:lnTo>
                    <a:lnTo>
                      <a:pt x="0" y="22"/>
                    </a:lnTo>
                    <a:lnTo>
                      <a:pt x="12" y="38"/>
                    </a:lnTo>
                    <a:lnTo>
                      <a:pt x="20" y="42"/>
                    </a:lnTo>
                    <a:lnTo>
                      <a:pt x="28" y="40"/>
                    </a:lnTo>
                    <a:lnTo>
                      <a:pt x="50" y="32"/>
                    </a:lnTo>
                    <a:lnTo>
                      <a:pt x="58" y="28"/>
                    </a:lnTo>
                    <a:lnTo>
                      <a:pt x="58" y="22"/>
                    </a:lnTo>
                    <a:lnTo>
                      <a:pt x="62" y="18"/>
                    </a:lnTo>
                    <a:lnTo>
                      <a:pt x="68" y="14"/>
                    </a:lnTo>
                    <a:lnTo>
                      <a:pt x="72" y="8"/>
                    </a:lnTo>
                    <a:lnTo>
                      <a:pt x="74" y="4"/>
                    </a:lnTo>
                    <a:lnTo>
                      <a:pt x="64" y="2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190"/>
              <p:cNvSpPr>
                <a:spLocks/>
              </p:cNvSpPr>
              <p:nvPr/>
            </p:nvSpPr>
            <p:spPr bwMode="auto">
              <a:xfrm>
                <a:off x="1466" y="1565"/>
                <a:ext cx="148" cy="166"/>
              </a:xfrm>
              <a:custGeom>
                <a:avLst/>
                <a:gdLst>
                  <a:gd name="T0" fmla="*/ 6 w 148"/>
                  <a:gd name="T1" fmla="*/ 142 h 166"/>
                  <a:gd name="T2" fmla="*/ 0 w 148"/>
                  <a:gd name="T3" fmla="*/ 166 h 166"/>
                  <a:gd name="T4" fmla="*/ 10 w 148"/>
                  <a:gd name="T5" fmla="*/ 166 h 166"/>
                  <a:gd name="T6" fmla="*/ 26 w 148"/>
                  <a:gd name="T7" fmla="*/ 156 h 166"/>
                  <a:gd name="T8" fmla="*/ 30 w 148"/>
                  <a:gd name="T9" fmla="*/ 158 h 166"/>
                  <a:gd name="T10" fmla="*/ 34 w 148"/>
                  <a:gd name="T11" fmla="*/ 162 h 166"/>
                  <a:gd name="T12" fmla="*/ 38 w 148"/>
                  <a:gd name="T13" fmla="*/ 160 h 166"/>
                  <a:gd name="T14" fmla="*/ 44 w 148"/>
                  <a:gd name="T15" fmla="*/ 156 h 166"/>
                  <a:gd name="T16" fmla="*/ 54 w 148"/>
                  <a:gd name="T17" fmla="*/ 144 h 166"/>
                  <a:gd name="T18" fmla="*/ 74 w 148"/>
                  <a:gd name="T19" fmla="*/ 124 h 166"/>
                  <a:gd name="T20" fmla="*/ 90 w 148"/>
                  <a:gd name="T21" fmla="*/ 106 h 166"/>
                  <a:gd name="T22" fmla="*/ 100 w 148"/>
                  <a:gd name="T23" fmla="*/ 86 h 166"/>
                  <a:gd name="T24" fmla="*/ 116 w 148"/>
                  <a:gd name="T25" fmla="*/ 68 h 166"/>
                  <a:gd name="T26" fmla="*/ 128 w 148"/>
                  <a:gd name="T27" fmla="*/ 62 h 166"/>
                  <a:gd name="T28" fmla="*/ 132 w 148"/>
                  <a:gd name="T29" fmla="*/ 64 h 166"/>
                  <a:gd name="T30" fmla="*/ 144 w 148"/>
                  <a:gd name="T31" fmla="*/ 54 h 166"/>
                  <a:gd name="T32" fmla="*/ 148 w 148"/>
                  <a:gd name="T33" fmla="*/ 38 h 166"/>
                  <a:gd name="T34" fmla="*/ 146 w 148"/>
                  <a:gd name="T35" fmla="*/ 28 h 166"/>
                  <a:gd name="T36" fmla="*/ 130 w 148"/>
                  <a:gd name="T37" fmla="*/ 30 h 166"/>
                  <a:gd name="T38" fmla="*/ 128 w 148"/>
                  <a:gd name="T39" fmla="*/ 16 h 166"/>
                  <a:gd name="T40" fmla="*/ 130 w 148"/>
                  <a:gd name="T41" fmla="*/ 12 h 166"/>
                  <a:gd name="T42" fmla="*/ 126 w 148"/>
                  <a:gd name="T43" fmla="*/ 6 h 166"/>
                  <a:gd name="T44" fmla="*/ 116 w 148"/>
                  <a:gd name="T45" fmla="*/ 0 h 166"/>
                  <a:gd name="T46" fmla="*/ 94 w 148"/>
                  <a:gd name="T47" fmla="*/ 2 h 166"/>
                  <a:gd name="T48" fmla="*/ 68 w 148"/>
                  <a:gd name="T49" fmla="*/ 18 h 166"/>
                  <a:gd name="T50" fmla="*/ 54 w 148"/>
                  <a:gd name="T51" fmla="*/ 34 h 166"/>
                  <a:gd name="T52" fmla="*/ 52 w 148"/>
                  <a:gd name="T53" fmla="*/ 40 h 166"/>
                  <a:gd name="T54" fmla="*/ 54 w 148"/>
                  <a:gd name="T55" fmla="*/ 60 h 166"/>
                  <a:gd name="T56" fmla="*/ 48 w 148"/>
                  <a:gd name="T57" fmla="*/ 68 h 166"/>
                  <a:gd name="T58" fmla="*/ 62 w 148"/>
                  <a:gd name="T59" fmla="*/ 80 h 166"/>
                  <a:gd name="T60" fmla="*/ 64 w 148"/>
                  <a:gd name="T61" fmla="*/ 92 h 166"/>
                  <a:gd name="T62" fmla="*/ 42 w 148"/>
                  <a:gd name="T63" fmla="*/ 100 h 166"/>
                  <a:gd name="T64" fmla="*/ 6 w 148"/>
                  <a:gd name="T65" fmla="*/ 14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8" h="166">
                    <a:moveTo>
                      <a:pt x="6" y="142"/>
                    </a:moveTo>
                    <a:lnTo>
                      <a:pt x="0" y="166"/>
                    </a:lnTo>
                    <a:lnTo>
                      <a:pt x="10" y="166"/>
                    </a:lnTo>
                    <a:lnTo>
                      <a:pt x="26" y="156"/>
                    </a:lnTo>
                    <a:lnTo>
                      <a:pt x="30" y="158"/>
                    </a:lnTo>
                    <a:lnTo>
                      <a:pt x="34" y="162"/>
                    </a:lnTo>
                    <a:lnTo>
                      <a:pt x="38" y="160"/>
                    </a:lnTo>
                    <a:lnTo>
                      <a:pt x="44" y="156"/>
                    </a:lnTo>
                    <a:lnTo>
                      <a:pt x="54" y="144"/>
                    </a:lnTo>
                    <a:lnTo>
                      <a:pt x="74" y="124"/>
                    </a:lnTo>
                    <a:lnTo>
                      <a:pt x="90" y="106"/>
                    </a:lnTo>
                    <a:lnTo>
                      <a:pt x="100" y="86"/>
                    </a:lnTo>
                    <a:lnTo>
                      <a:pt x="116" y="68"/>
                    </a:lnTo>
                    <a:lnTo>
                      <a:pt x="128" y="62"/>
                    </a:lnTo>
                    <a:lnTo>
                      <a:pt x="132" y="64"/>
                    </a:lnTo>
                    <a:lnTo>
                      <a:pt x="144" y="54"/>
                    </a:lnTo>
                    <a:lnTo>
                      <a:pt x="148" y="38"/>
                    </a:lnTo>
                    <a:lnTo>
                      <a:pt x="146" y="28"/>
                    </a:lnTo>
                    <a:lnTo>
                      <a:pt x="130" y="30"/>
                    </a:lnTo>
                    <a:lnTo>
                      <a:pt x="128" y="16"/>
                    </a:lnTo>
                    <a:lnTo>
                      <a:pt x="130" y="12"/>
                    </a:lnTo>
                    <a:lnTo>
                      <a:pt x="126" y="6"/>
                    </a:lnTo>
                    <a:lnTo>
                      <a:pt x="116" y="0"/>
                    </a:lnTo>
                    <a:lnTo>
                      <a:pt x="94" y="2"/>
                    </a:lnTo>
                    <a:lnTo>
                      <a:pt x="68" y="18"/>
                    </a:lnTo>
                    <a:lnTo>
                      <a:pt x="54" y="34"/>
                    </a:lnTo>
                    <a:lnTo>
                      <a:pt x="52" y="40"/>
                    </a:lnTo>
                    <a:lnTo>
                      <a:pt x="54" y="60"/>
                    </a:lnTo>
                    <a:lnTo>
                      <a:pt x="48" y="68"/>
                    </a:lnTo>
                    <a:lnTo>
                      <a:pt x="62" y="80"/>
                    </a:lnTo>
                    <a:lnTo>
                      <a:pt x="64" y="92"/>
                    </a:lnTo>
                    <a:lnTo>
                      <a:pt x="42" y="100"/>
                    </a:lnTo>
                    <a:lnTo>
                      <a:pt x="6" y="142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191"/>
              <p:cNvSpPr>
                <a:spLocks/>
              </p:cNvSpPr>
              <p:nvPr/>
            </p:nvSpPr>
            <p:spPr bwMode="auto">
              <a:xfrm>
                <a:off x="1606" y="1537"/>
                <a:ext cx="156" cy="120"/>
              </a:xfrm>
              <a:custGeom>
                <a:avLst/>
                <a:gdLst>
                  <a:gd name="T0" fmla="*/ 150 w 156"/>
                  <a:gd name="T1" fmla="*/ 18 h 120"/>
                  <a:gd name="T2" fmla="*/ 134 w 156"/>
                  <a:gd name="T3" fmla="*/ 14 h 120"/>
                  <a:gd name="T4" fmla="*/ 124 w 156"/>
                  <a:gd name="T5" fmla="*/ 12 h 120"/>
                  <a:gd name="T6" fmla="*/ 114 w 156"/>
                  <a:gd name="T7" fmla="*/ 20 h 120"/>
                  <a:gd name="T8" fmla="*/ 108 w 156"/>
                  <a:gd name="T9" fmla="*/ 14 h 120"/>
                  <a:gd name="T10" fmla="*/ 62 w 156"/>
                  <a:gd name="T11" fmla="*/ 2 h 120"/>
                  <a:gd name="T12" fmla="*/ 38 w 156"/>
                  <a:gd name="T13" fmla="*/ 0 h 120"/>
                  <a:gd name="T14" fmla="*/ 18 w 156"/>
                  <a:gd name="T15" fmla="*/ 6 h 120"/>
                  <a:gd name="T16" fmla="*/ 12 w 156"/>
                  <a:gd name="T17" fmla="*/ 12 h 120"/>
                  <a:gd name="T18" fmla="*/ 16 w 156"/>
                  <a:gd name="T19" fmla="*/ 20 h 120"/>
                  <a:gd name="T20" fmla="*/ 26 w 156"/>
                  <a:gd name="T21" fmla="*/ 28 h 120"/>
                  <a:gd name="T22" fmla="*/ 30 w 156"/>
                  <a:gd name="T23" fmla="*/ 38 h 120"/>
                  <a:gd name="T24" fmla="*/ 32 w 156"/>
                  <a:gd name="T25" fmla="*/ 54 h 120"/>
                  <a:gd name="T26" fmla="*/ 20 w 156"/>
                  <a:gd name="T27" fmla="*/ 70 h 120"/>
                  <a:gd name="T28" fmla="*/ 10 w 156"/>
                  <a:gd name="T29" fmla="*/ 92 h 120"/>
                  <a:gd name="T30" fmla="*/ 0 w 156"/>
                  <a:gd name="T31" fmla="*/ 108 h 120"/>
                  <a:gd name="T32" fmla="*/ 0 w 156"/>
                  <a:gd name="T33" fmla="*/ 114 h 120"/>
                  <a:gd name="T34" fmla="*/ 2 w 156"/>
                  <a:gd name="T35" fmla="*/ 118 h 120"/>
                  <a:gd name="T36" fmla="*/ 18 w 156"/>
                  <a:gd name="T37" fmla="*/ 120 h 120"/>
                  <a:gd name="T38" fmla="*/ 38 w 156"/>
                  <a:gd name="T39" fmla="*/ 116 h 120"/>
                  <a:gd name="T40" fmla="*/ 62 w 156"/>
                  <a:gd name="T41" fmla="*/ 118 h 120"/>
                  <a:gd name="T42" fmla="*/ 70 w 156"/>
                  <a:gd name="T43" fmla="*/ 116 h 120"/>
                  <a:gd name="T44" fmla="*/ 76 w 156"/>
                  <a:gd name="T45" fmla="*/ 112 h 120"/>
                  <a:gd name="T46" fmla="*/ 82 w 156"/>
                  <a:gd name="T47" fmla="*/ 106 h 120"/>
                  <a:gd name="T48" fmla="*/ 86 w 156"/>
                  <a:gd name="T49" fmla="*/ 98 h 120"/>
                  <a:gd name="T50" fmla="*/ 90 w 156"/>
                  <a:gd name="T51" fmla="*/ 90 h 120"/>
                  <a:gd name="T52" fmla="*/ 92 w 156"/>
                  <a:gd name="T53" fmla="*/ 84 h 120"/>
                  <a:gd name="T54" fmla="*/ 90 w 156"/>
                  <a:gd name="T55" fmla="*/ 74 h 120"/>
                  <a:gd name="T56" fmla="*/ 92 w 156"/>
                  <a:gd name="T57" fmla="*/ 68 h 120"/>
                  <a:gd name="T58" fmla="*/ 88 w 156"/>
                  <a:gd name="T59" fmla="*/ 56 h 120"/>
                  <a:gd name="T60" fmla="*/ 88 w 156"/>
                  <a:gd name="T61" fmla="*/ 50 h 120"/>
                  <a:gd name="T62" fmla="*/ 90 w 156"/>
                  <a:gd name="T63" fmla="*/ 48 h 120"/>
                  <a:gd name="T64" fmla="*/ 100 w 156"/>
                  <a:gd name="T65" fmla="*/ 54 h 120"/>
                  <a:gd name="T66" fmla="*/ 104 w 156"/>
                  <a:gd name="T67" fmla="*/ 76 h 120"/>
                  <a:gd name="T68" fmla="*/ 110 w 156"/>
                  <a:gd name="T69" fmla="*/ 88 h 120"/>
                  <a:gd name="T70" fmla="*/ 116 w 156"/>
                  <a:gd name="T71" fmla="*/ 88 h 120"/>
                  <a:gd name="T72" fmla="*/ 124 w 156"/>
                  <a:gd name="T73" fmla="*/ 82 h 120"/>
                  <a:gd name="T74" fmla="*/ 130 w 156"/>
                  <a:gd name="T75" fmla="*/ 76 h 120"/>
                  <a:gd name="T76" fmla="*/ 136 w 156"/>
                  <a:gd name="T77" fmla="*/ 70 h 120"/>
                  <a:gd name="T78" fmla="*/ 142 w 156"/>
                  <a:gd name="T79" fmla="*/ 56 h 120"/>
                  <a:gd name="T80" fmla="*/ 154 w 156"/>
                  <a:gd name="T81" fmla="*/ 42 h 120"/>
                  <a:gd name="T82" fmla="*/ 156 w 156"/>
                  <a:gd name="T83" fmla="*/ 38 h 120"/>
                  <a:gd name="T84" fmla="*/ 156 w 156"/>
                  <a:gd name="T85" fmla="*/ 28 h 120"/>
                  <a:gd name="T86" fmla="*/ 150 w 156"/>
                  <a:gd name="T87" fmla="*/ 1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6" h="120">
                    <a:moveTo>
                      <a:pt x="150" y="18"/>
                    </a:moveTo>
                    <a:lnTo>
                      <a:pt x="134" y="14"/>
                    </a:lnTo>
                    <a:lnTo>
                      <a:pt x="124" y="12"/>
                    </a:lnTo>
                    <a:lnTo>
                      <a:pt x="114" y="20"/>
                    </a:lnTo>
                    <a:lnTo>
                      <a:pt x="108" y="14"/>
                    </a:lnTo>
                    <a:lnTo>
                      <a:pt x="62" y="2"/>
                    </a:lnTo>
                    <a:lnTo>
                      <a:pt x="38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16" y="20"/>
                    </a:lnTo>
                    <a:lnTo>
                      <a:pt x="26" y="28"/>
                    </a:lnTo>
                    <a:lnTo>
                      <a:pt x="30" y="38"/>
                    </a:lnTo>
                    <a:lnTo>
                      <a:pt x="32" y="54"/>
                    </a:lnTo>
                    <a:lnTo>
                      <a:pt x="20" y="70"/>
                    </a:lnTo>
                    <a:lnTo>
                      <a:pt x="10" y="92"/>
                    </a:lnTo>
                    <a:lnTo>
                      <a:pt x="0" y="108"/>
                    </a:lnTo>
                    <a:lnTo>
                      <a:pt x="0" y="114"/>
                    </a:lnTo>
                    <a:lnTo>
                      <a:pt x="2" y="118"/>
                    </a:lnTo>
                    <a:lnTo>
                      <a:pt x="18" y="120"/>
                    </a:lnTo>
                    <a:lnTo>
                      <a:pt x="38" y="116"/>
                    </a:lnTo>
                    <a:lnTo>
                      <a:pt x="62" y="118"/>
                    </a:lnTo>
                    <a:lnTo>
                      <a:pt x="70" y="116"/>
                    </a:lnTo>
                    <a:lnTo>
                      <a:pt x="76" y="112"/>
                    </a:lnTo>
                    <a:lnTo>
                      <a:pt x="82" y="106"/>
                    </a:lnTo>
                    <a:lnTo>
                      <a:pt x="86" y="98"/>
                    </a:lnTo>
                    <a:lnTo>
                      <a:pt x="90" y="90"/>
                    </a:lnTo>
                    <a:lnTo>
                      <a:pt x="92" y="84"/>
                    </a:lnTo>
                    <a:lnTo>
                      <a:pt x="90" y="74"/>
                    </a:lnTo>
                    <a:lnTo>
                      <a:pt x="92" y="68"/>
                    </a:lnTo>
                    <a:lnTo>
                      <a:pt x="88" y="56"/>
                    </a:lnTo>
                    <a:lnTo>
                      <a:pt x="88" y="50"/>
                    </a:lnTo>
                    <a:lnTo>
                      <a:pt x="90" y="48"/>
                    </a:lnTo>
                    <a:lnTo>
                      <a:pt x="100" y="54"/>
                    </a:lnTo>
                    <a:lnTo>
                      <a:pt x="104" y="76"/>
                    </a:lnTo>
                    <a:lnTo>
                      <a:pt x="110" y="88"/>
                    </a:lnTo>
                    <a:lnTo>
                      <a:pt x="116" y="88"/>
                    </a:lnTo>
                    <a:lnTo>
                      <a:pt x="124" y="82"/>
                    </a:lnTo>
                    <a:lnTo>
                      <a:pt x="130" y="76"/>
                    </a:lnTo>
                    <a:lnTo>
                      <a:pt x="136" y="70"/>
                    </a:lnTo>
                    <a:lnTo>
                      <a:pt x="142" y="56"/>
                    </a:lnTo>
                    <a:lnTo>
                      <a:pt x="154" y="42"/>
                    </a:lnTo>
                    <a:lnTo>
                      <a:pt x="156" y="38"/>
                    </a:lnTo>
                    <a:lnTo>
                      <a:pt x="156" y="28"/>
                    </a:lnTo>
                    <a:lnTo>
                      <a:pt x="150" y="18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192"/>
              <p:cNvSpPr>
                <a:spLocks/>
              </p:cNvSpPr>
              <p:nvPr/>
            </p:nvSpPr>
            <p:spPr bwMode="auto">
              <a:xfrm>
                <a:off x="3" y="776"/>
                <a:ext cx="8" cy="10"/>
              </a:xfrm>
              <a:custGeom>
                <a:avLst/>
                <a:gdLst>
                  <a:gd name="T0" fmla="*/ 0 w 8"/>
                  <a:gd name="T1" fmla="*/ 2 h 10"/>
                  <a:gd name="T2" fmla="*/ 0 w 8"/>
                  <a:gd name="T3" fmla="*/ 10 h 10"/>
                  <a:gd name="T4" fmla="*/ 8 w 8"/>
                  <a:gd name="T5" fmla="*/ 4 h 10"/>
                  <a:gd name="T6" fmla="*/ 8 w 8"/>
                  <a:gd name="T7" fmla="*/ 0 h 10"/>
                  <a:gd name="T8" fmla="*/ 0 w 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0" y="2"/>
                    </a:moveTo>
                    <a:lnTo>
                      <a:pt x="0" y="10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193"/>
              <p:cNvSpPr>
                <a:spLocks/>
              </p:cNvSpPr>
              <p:nvPr/>
            </p:nvSpPr>
            <p:spPr bwMode="auto">
              <a:xfrm>
                <a:off x="3" y="576"/>
                <a:ext cx="2115" cy="1411"/>
              </a:xfrm>
              <a:custGeom>
                <a:avLst/>
                <a:gdLst>
                  <a:gd name="T0" fmla="*/ 1995 w 2115"/>
                  <a:gd name="T1" fmla="*/ 1091 h 1411"/>
                  <a:gd name="T2" fmla="*/ 1911 w 2115"/>
                  <a:gd name="T3" fmla="*/ 1025 h 1411"/>
                  <a:gd name="T4" fmla="*/ 1899 w 2115"/>
                  <a:gd name="T5" fmla="*/ 947 h 1411"/>
                  <a:gd name="T6" fmla="*/ 1891 w 2115"/>
                  <a:gd name="T7" fmla="*/ 791 h 1411"/>
                  <a:gd name="T8" fmla="*/ 1849 w 2115"/>
                  <a:gd name="T9" fmla="*/ 635 h 1411"/>
                  <a:gd name="T10" fmla="*/ 1819 w 2115"/>
                  <a:gd name="T11" fmla="*/ 572 h 1411"/>
                  <a:gd name="T12" fmla="*/ 1793 w 2115"/>
                  <a:gd name="T13" fmla="*/ 484 h 1411"/>
                  <a:gd name="T14" fmla="*/ 1603 w 2115"/>
                  <a:gd name="T15" fmla="*/ 474 h 1411"/>
                  <a:gd name="T16" fmla="*/ 1437 w 2115"/>
                  <a:gd name="T17" fmla="*/ 568 h 1411"/>
                  <a:gd name="T18" fmla="*/ 1345 w 2115"/>
                  <a:gd name="T19" fmla="*/ 536 h 1411"/>
                  <a:gd name="T20" fmla="*/ 1261 w 2115"/>
                  <a:gd name="T21" fmla="*/ 408 h 1411"/>
                  <a:gd name="T22" fmla="*/ 1227 w 2115"/>
                  <a:gd name="T23" fmla="*/ 334 h 1411"/>
                  <a:gd name="T24" fmla="*/ 989 w 2115"/>
                  <a:gd name="T25" fmla="*/ 342 h 1411"/>
                  <a:gd name="T26" fmla="*/ 0 w 2115"/>
                  <a:gd name="T27" fmla="*/ 0 h 1411"/>
                  <a:gd name="T28" fmla="*/ 106 w 2115"/>
                  <a:gd name="T29" fmla="*/ 168 h 1411"/>
                  <a:gd name="T30" fmla="*/ 82 w 2115"/>
                  <a:gd name="T31" fmla="*/ 222 h 1411"/>
                  <a:gd name="T32" fmla="*/ 136 w 2115"/>
                  <a:gd name="T33" fmla="*/ 220 h 1411"/>
                  <a:gd name="T34" fmla="*/ 270 w 2115"/>
                  <a:gd name="T35" fmla="*/ 184 h 1411"/>
                  <a:gd name="T36" fmla="*/ 248 w 2115"/>
                  <a:gd name="T37" fmla="*/ 244 h 1411"/>
                  <a:gd name="T38" fmla="*/ 268 w 2115"/>
                  <a:gd name="T39" fmla="*/ 262 h 1411"/>
                  <a:gd name="T40" fmla="*/ 278 w 2115"/>
                  <a:gd name="T41" fmla="*/ 310 h 1411"/>
                  <a:gd name="T42" fmla="*/ 448 w 2115"/>
                  <a:gd name="T43" fmla="*/ 284 h 1411"/>
                  <a:gd name="T44" fmla="*/ 414 w 2115"/>
                  <a:gd name="T45" fmla="*/ 346 h 1411"/>
                  <a:gd name="T46" fmla="*/ 468 w 2115"/>
                  <a:gd name="T47" fmla="*/ 390 h 1411"/>
                  <a:gd name="T48" fmla="*/ 838 w 2115"/>
                  <a:gd name="T49" fmla="*/ 404 h 1411"/>
                  <a:gd name="T50" fmla="*/ 906 w 2115"/>
                  <a:gd name="T51" fmla="*/ 382 h 1411"/>
                  <a:gd name="T52" fmla="*/ 1023 w 2115"/>
                  <a:gd name="T53" fmla="*/ 450 h 1411"/>
                  <a:gd name="T54" fmla="*/ 1227 w 2115"/>
                  <a:gd name="T55" fmla="*/ 430 h 1411"/>
                  <a:gd name="T56" fmla="*/ 1149 w 2115"/>
                  <a:gd name="T57" fmla="*/ 472 h 1411"/>
                  <a:gd name="T58" fmla="*/ 1149 w 2115"/>
                  <a:gd name="T59" fmla="*/ 414 h 1411"/>
                  <a:gd name="T60" fmla="*/ 1069 w 2115"/>
                  <a:gd name="T61" fmla="*/ 482 h 1411"/>
                  <a:gd name="T62" fmla="*/ 1203 w 2115"/>
                  <a:gd name="T63" fmla="*/ 558 h 1411"/>
                  <a:gd name="T64" fmla="*/ 1249 w 2115"/>
                  <a:gd name="T65" fmla="*/ 610 h 1411"/>
                  <a:gd name="T66" fmla="*/ 1269 w 2115"/>
                  <a:gd name="T67" fmla="*/ 669 h 1411"/>
                  <a:gd name="T68" fmla="*/ 1467 w 2115"/>
                  <a:gd name="T69" fmla="*/ 711 h 1411"/>
                  <a:gd name="T70" fmla="*/ 1463 w 2115"/>
                  <a:gd name="T71" fmla="*/ 645 h 1411"/>
                  <a:gd name="T72" fmla="*/ 1389 w 2115"/>
                  <a:gd name="T73" fmla="*/ 616 h 1411"/>
                  <a:gd name="T74" fmla="*/ 1471 w 2115"/>
                  <a:gd name="T75" fmla="*/ 600 h 1411"/>
                  <a:gd name="T76" fmla="*/ 1515 w 2115"/>
                  <a:gd name="T77" fmla="*/ 629 h 1411"/>
                  <a:gd name="T78" fmla="*/ 1545 w 2115"/>
                  <a:gd name="T79" fmla="*/ 610 h 1411"/>
                  <a:gd name="T80" fmla="*/ 1509 w 2115"/>
                  <a:gd name="T81" fmla="*/ 691 h 1411"/>
                  <a:gd name="T82" fmla="*/ 1605 w 2115"/>
                  <a:gd name="T83" fmla="*/ 733 h 1411"/>
                  <a:gd name="T84" fmla="*/ 1657 w 2115"/>
                  <a:gd name="T85" fmla="*/ 606 h 1411"/>
                  <a:gd name="T86" fmla="*/ 1709 w 2115"/>
                  <a:gd name="T87" fmla="*/ 522 h 1411"/>
                  <a:gd name="T88" fmla="*/ 1691 w 2115"/>
                  <a:gd name="T89" fmla="*/ 633 h 1411"/>
                  <a:gd name="T90" fmla="*/ 1739 w 2115"/>
                  <a:gd name="T91" fmla="*/ 735 h 1411"/>
                  <a:gd name="T92" fmla="*/ 1773 w 2115"/>
                  <a:gd name="T93" fmla="*/ 725 h 1411"/>
                  <a:gd name="T94" fmla="*/ 1773 w 2115"/>
                  <a:gd name="T95" fmla="*/ 811 h 1411"/>
                  <a:gd name="T96" fmla="*/ 1791 w 2115"/>
                  <a:gd name="T97" fmla="*/ 813 h 1411"/>
                  <a:gd name="T98" fmla="*/ 1757 w 2115"/>
                  <a:gd name="T99" fmla="*/ 843 h 1411"/>
                  <a:gd name="T100" fmla="*/ 1787 w 2115"/>
                  <a:gd name="T101" fmla="*/ 983 h 1411"/>
                  <a:gd name="T102" fmla="*/ 1821 w 2115"/>
                  <a:gd name="T103" fmla="*/ 1047 h 1411"/>
                  <a:gd name="T104" fmla="*/ 1845 w 2115"/>
                  <a:gd name="T105" fmla="*/ 1107 h 1411"/>
                  <a:gd name="T106" fmla="*/ 1765 w 2115"/>
                  <a:gd name="T107" fmla="*/ 1201 h 1411"/>
                  <a:gd name="T108" fmla="*/ 1777 w 2115"/>
                  <a:gd name="T109" fmla="*/ 1239 h 1411"/>
                  <a:gd name="T110" fmla="*/ 1915 w 2115"/>
                  <a:gd name="T111" fmla="*/ 1167 h 1411"/>
                  <a:gd name="T112" fmla="*/ 1925 w 2115"/>
                  <a:gd name="T113" fmla="*/ 1257 h 1411"/>
                  <a:gd name="T114" fmla="*/ 1849 w 2115"/>
                  <a:gd name="T115" fmla="*/ 1335 h 1411"/>
                  <a:gd name="T116" fmla="*/ 1967 w 2115"/>
                  <a:gd name="T117" fmla="*/ 1361 h 1411"/>
                  <a:gd name="T118" fmla="*/ 2053 w 2115"/>
                  <a:gd name="T119" fmla="*/ 1237 h 1411"/>
                  <a:gd name="T120" fmla="*/ 2115 w 2115"/>
                  <a:gd name="T121" fmla="*/ 1149 h 1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15" h="1411">
                    <a:moveTo>
                      <a:pt x="2115" y="1149"/>
                    </a:moveTo>
                    <a:lnTo>
                      <a:pt x="2093" y="1153"/>
                    </a:lnTo>
                    <a:lnTo>
                      <a:pt x="2067" y="1145"/>
                    </a:lnTo>
                    <a:lnTo>
                      <a:pt x="2069" y="1125"/>
                    </a:lnTo>
                    <a:lnTo>
                      <a:pt x="2047" y="1119"/>
                    </a:lnTo>
                    <a:lnTo>
                      <a:pt x="2041" y="1103"/>
                    </a:lnTo>
                    <a:lnTo>
                      <a:pt x="2015" y="1095"/>
                    </a:lnTo>
                    <a:lnTo>
                      <a:pt x="1995" y="1091"/>
                    </a:lnTo>
                    <a:lnTo>
                      <a:pt x="1981" y="1081"/>
                    </a:lnTo>
                    <a:lnTo>
                      <a:pt x="1967" y="1071"/>
                    </a:lnTo>
                    <a:lnTo>
                      <a:pt x="1953" y="1061"/>
                    </a:lnTo>
                    <a:lnTo>
                      <a:pt x="1941" y="1053"/>
                    </a:lnTo>
                    <a:lnTo>
                      <a:pt x="1929" y="1053"/>
                    </a:lnTo>
                    <a:lnTo>
                      <a:pt x="1901" y="1055"/>
                    </a:lnTo>
                    <a:lnTo>
                      <a:pt x="1911" y="1037"/>
                    </a:lnTo>
                    <a:lnTo>
                      <a:pt x="1911" y="1025"/>
                    </a:lnTo>
                    <a:lnTo>
                      <a:pt x="1919" y="1015"/>
                    </a:lnTo>
                    <a:lnTo>
                      <a:pt x="1907" y="1009"/>
                    </a:lnTo>
                    <a:lnTo>
                      <a:pt x="1891" y="1003"/>
                    </a:lnTo>
                    <a:lnTo>
                      <a:pt x="1909" y="983"/>
                    </a:lnTo>
                    <a:lnTo>
                      <a:pt x="1923" y="969"/>
                    </a:lnTo>
                    <a:lnTo>
                      <a:pt x="1907" y="965"/>
                    </a:lnTo>
                    <a:lnTo>
                      <a:pt x="1881" y="959"/>
                    </a:lnTo>
                    <a:lnTo>
                      <a:pt x="1899" y="947"/>
                    </a:lnTo>
                    <a:lnTo>
                      <a:pt x="1913" y="937"/>
                    </a:lnTo>
                    <a:lnTo>
                      <a:pt x="1913" y="921"/>
                    </a:lnTo>
                    <a:lnTo>
                      <a:pt x="1907" y="895"/>
                    </a:lnTo>
                    <a:lnTo>
                      <a:pt x="1903" y="877"/>
                    </a:lnTo>
                    <a:lnTo>
                      <a:pt x="1899" y="849"/>
                    </a:lnTo>
                    <a:lnTo>
                      <a:pt x="1897" y="825"/>
                    </a:lnTo>
                    <a:lnTo>
                      <a:pt x="1893" y="805"/>
                    </a:lnTo>
                    <a:lnTo>
                      <a:pt x="1891" y="791"/>
                    </a:lnTo>
                    <a:lnTo>
                      <a:pt x="1889" y="765"/>
                    </a:lnTo>
                    <a:lnTo>
                      <a:pt x="1883" y="737"/>
                    </a:lnTo>
                    <a:lnTo>
                      <a:pt x="1875" y="715"/>
                    </a:lnTo>
                    <a:lnTo>
                      <a:pt x="1889" y="701"/>
                    </a:lnTo>
                    <a:lnTo>
                      <a:pt x="1879" y="683"/>
                    </a:lnTo>
                    <a:lnTo>
                      <a:pt x="1871" y="665"/>
                    </a:lnTo>
                    <a:lnTo>
                      <a:pt x="1863" y="645"/>
                    </a:lnTo>
                    <a:lnTo>
                      <a:pt x="1849" y="635"/>
                    </a:lnTo>
                    <a:lnTo>
                      <a:pt x="1837" y="627"/>
                    </a:lnTo>
                    <a:lnTo>
                      <a:pt x="1821" y="618"/>
                    </a:lnTo>
                    <a:lnTo>
                      <a:pt x="1817" y="608"/>
                    </a:lnTo>
                    <a:lnTo>
                      <a:pt x="1817" y="600"/>
                    </a:lnTo>
                    <a:lnTo>
                      <a:pt x="1815" y="594"/>
                    </a:lnTo>
                    <a:lnTo>
                      <a:pt x="1817" y="588"/>
                    </a:lnTo>
                    <a:lnTo>
                      <a:pt x="1821" y="578"/>
                    </a:lnTo>
                    <a:lnTo>
                      <a:pt x="1819" y="572"/>
                    </a:lnTo>
                    <a:lnTo>
                      <a:pt x="1801" y="560"/>
                    </a:lnTo>
                    <a:lnTo>
                      <a:pt x="1799" y="550"/>
                    </a:lnTo>
                    <a:lnTo>
                      <a:pt x="1787" y="540"/>
                    </a:lnTo>
                    <a:lnTo>
                      <a:pt x="1773" y="536"/>
                    </a:lnTo>
                    <a:lnTo>
                      <a:pt x="1771" y="534"/>
                    </a:lnTo>
                    <a:lnTo>
                      <a:pt x="1771" y="504"/>
                    </a:lnTo>
                    <a:lnTo>
                      <a:pt x="1783" y="494"/>
                    </a:lnTo>
                    <a:lnTo>
                      <a:pt x="1793" y="484"/>
                    </a:lnTo>
                    <a:lnTo>
                      <a:pt x="1795" y="478"/>
                    </a:lnTo>
                    <a:lnTo>
                      <a:pt x="1779" y="456"/>
                    </a:lnTo>
                    <a:lnTo>
                      <a:pt x="1769" y="446"/>
                    </a:lnTo>
                    <a:lnTo>
                      <a:pt x="1759" y="436"/>
                    </a:lnTo>
                    <a:lnTo>
                      <a:pt x="1715" y="450"/>
                    </a:lnTo>
                    <a:lnTo>
                      <a:pt x="1671" y="462"/>
                    </a:lnTo>
                    <a:lnTo>
                      <a:pt x="1641" y="466"/>
                    </a:lnTo>
                    <a:lnTo>
                      <a:pt x="1603" y="474"/>
                    </a:lnTo>
                    <a:lnTo>
                      <a:pt x="1603" y="486"/>
                    </a:lnTo>
                    <a:lnTo>
                      <a:pt x="1591" y="498"/>
                    </a:lnTo>
                    <a:lnTo>
                      <a:pt x="1577" y="502"/>
                    </a:lnTo>
                    <a:lnTo>
                      <a:pt x="1559" y="502"/>
                    </a:lnTo>
                    <a:lnTo>
                      <a:pt x="1535" y="536"/>
                    </a:lnTo>
                    <a:lnTo>
                      <a:pt x="1499" y="560"/>
                    </a:lnTo>
                    <a:lnTo>
                      <a:pt x="1463" y="560"/>
                    </a:lnTo>
                    <a:lnTo>
                      <a:pt x="1437" y="568"/>
                    </a:lnTo>
                    <a:lnTo>
                      <a:pt x="1399" y="582"/>
                    </a:lnTo>
                    <a:lnTo>
                      <a:pt x="1369" y="592"/>
                    </a:lnTo>
                    <a:lnTo>
                      <a:pt x="1331" y="608"/>
                    </a:lnTo>
                    <a:lnTo>
                      <a:pt x="1321" y="606"/>
                    </a:lnTo>
                    <a:lnTo>
                      <a:pt x="1337" y="592"/>
                    </a:lnTo>
                    <a:lnTo>
                      <a:pt x="1345" y="566"/>
                    </a:lnTo>
                    <a:lnTo>
                      <a:pt x="1353" y="546"/>
                    </a:lnTo>
                    <a:lnTo>
                      <a:pt x="1345" y="536"/>
                    </a:lnTo>
                    <a:lnTo>
                      <a:pt x="1331" y="518"/>
                    </a:lnTo>
                    <a:lnTo>
                      <a:pt x="1321" y="504"/>
                    </a:lnTo>
                    <a:lnTo>
                      <a:pt x="1307" y="486"/>
                    </a:lnTo>
                    <a:lnTo>
                      <a:pt x="1297" y="472"/>
                    </a:lnTo>
                    <a:lnTo>
                      <a:pt x="1287" y="458"/>
                    </a:lnTo>
                    <a:lnTo>
                      <a:pt x="1273" y="440"/>
                    </a:lnTo>
                    <a:lnTo>
                      <a:pt x="1279" y="416"/>
                    </a:lnTo>
                    <a:lnTo>
                      <a:pt x="1261" y="408"/>
                    </a:lnTo>
                    <a:lnTo>
                      <a:pt x="1241" y="400"/>
                    </a:lnTo>
                    <a:lnTo>
                      <a:pt x="1241" y="398"/>
                    </a:lnTo>
                    <a:lnTo>
                      <a:pt x="1233" y="382"/>
                    </a:lnTo>
                    <a:lnTo>
                      <a:pt x="1253" y="366"/>
                    </a:lnTo>
                    <a:lnTo>
                      <a:pt x="1279" y="344"/>
                    </a:lnTo>
                    <a:lnTo>
                      <a:pt x="1287" y="332"/>
                    </a:lnTo>
                    <a:lnTo>
                      <a:pt x="1263" y="334"/>
                    </a:lnTo>
                    <a:lnTo>
                      <a:pt x="1227" y="334"/>
                    </a:lnTo>
                    <a:lnTo>
                      <a:pt x="1195" y="336"/>
                    </a:lnTo>
                    <a:lnTo>
                      <a:pt x="1159" y="350"/>
                    </a:lnTo>
                    <a:lnTo>
                      <a:pt x="1127" y="364"/>
                    </a:lnTo>
                    <a:lnTo>
                      <a:pt x="1101" y="352"/>
                    </a:lnTo>
                    <a:lnTo>
                      <a:pt x="1071" y="342"/>
                    </a:lnTo>
                    <a:lnTo>
                      <a:pt x="1049" y="356"/>
                    </a:lnTo>
                    <a:lnTo>
                      <a:pt x="1019" y="348"/>
                    </a:lnTo>
                    <a:lnTo>
                      <a:pt x="989" y="342"/>
                    </a:lnTo>
                    <a:lnTo>
                      <a:pt x="1033" y="286"/>
                    </a:lnTo>
                    <a:lnTo>
                      <a:pt x="1077" y="230"/>
                    </a:lnTo>
                    <a:lnTo>
                      <a:pt x="1121" y="174"/>
                    </a:lnTo>
                    <a:lnTo>
                      <a:pt x="1167" y="120"/>
                    </a:lnTo>
                    <a:lnTo>
                      <a:pt x="1213" y="64"/>
                    </a:lnTo>
                    <a:lnTo>
                      <a:pt x="1257" y="10"/>
                    </a:lnTo>
                    <a:lnTo>
                      <a:pt x="1265" y="0"/>
                    </a:lnTo>
                    <a:lnTo>
                      <a:pt x="0" y="0"/>
                    </a:lnTo>
                    <a:lnTo>
                      <a:pt x="0" y="196"/>
                    </a:lnTo>
                    <a:lnTo>
                      <a:pt x="8" y="194"/>
                    </a:lnTo>
                    <a:lnTo>
                      <a:pt x="18" y="192"/>
                    </a:lnTo>
                    <a:lnTo>
                      <a:pt x="24" y="194"/>
                    </a:lnTo>
                    <a:lnTo>
                      <a:pt x="42" y="194"/>
                    </a:lnTo>
                    <a:lnTo>
                      <a:pt x="56" y="190"/>
                    </a:lnTo>
                    <a:lnTo>
                      <a:pt x="90" y="174"/>
                    </a:lnTo>
                    <a:lnTo>
                      <a:pt x="106" y="168"/>
                    </a:lnTo>
                    <a:lnTo>
                      <a:pt x="110" y="168"/>
                    </a:lnTo>
                    <a:lnTo>
                      <a:pt x="44" y="206"/>
                    </a:lnTo>
                    <a:lnTo>
                      <a:pt x="30" y="216"/>
                    </a:lnTo>
                    <a:lnTo>
                      <a:pt x="28" y="220"/>
                    </a:lnTo>
                    <a:lnTo>
                      <a:pt x="34" y="230"/>
                    </a:lnTo>
                    <a:lnTo>
                      <a:pt x="46" y="230"/>
                    </a:lnTo>
                    <a:lnTo>
                      <a:pt x="74" y="226"/>
                    </a:lnTo>
                    <a:lnTo>
                      <a:pt x="82" y="222"/>
                    </a:lnTo>
                    <a:lnTo>
                      <a:pt x="94" y="214"/>
                    </a:lnTo>
                    <a:lnTo>
                      <a:pt x="100" y="210"/>
                    </a:lnTo>
                    <a:lnTo>
                      <a:pt x="104" y="214"/>
                    </a:lnTo>
                    <a:lnTo>
                      <a:pt x="114" y="218"/>
                    </a:lnTo>
                    <a:lnTo>
                      <a:pt x="114" y="224"/>
                    </a:lnTo>
                    <a:lnTo>
                      <a:pt x="118" y="226"/>
                    </a:lnTo>
                    <a:lnTo>
                      <a:pt x="126" y="224"/>
                    </a:lnTo>
                    <a:lnTo>
                      <a:pt x="136" y="220"/>
                    </a:lnTo>
                    <a:lnTo>
                      <a:pt x="146" y="214"/>
                    </a:lnTo>
                    <a:lnTo>
                      <a:pt x="158" y="210"/>
                    </a:lnTo>
                    <a:lnTo>
                      <a:pt x="172" y="208"/>
                    </a:lnTo>
                    <a:lnTo>
                      <a:pt x="182" y="210"/>
                    </a:lnTo>
                    <a:lnTo>
                      <a:pt x="186" y="214"/>
                    </a:lnTo>
                    <a:lnTo>
                      <a:pt x="208" y="208"/>
                    </a:lnTo>
                    <a:lnTo>
                      <a:pt x="242" y="194"/>
                    </a:lnTo>
                    <a:lnTo>
                      <a:pt x="270" y="184"/>
                    </a:lnTo>
                    <a:lnTo>
                      <a:pt x="302" y="184"/>
                    </a:lnTo>
                    <a:lnTo>
                      <a:pt x="314" y="188"/>
                    </a:lnTo>
                    <a:lnTo>
                      <a:pt x="256" y="198"/>
                    </a:lnTo>
                    <a:lnTo>
                      <a:pt x="242" y="210"/>
                    </a:lnTo>
                    <a:lnTo>
                      <a:pt x="226" y="228"/>
                    </a:lnTo>
                    <a:lnTo>
                      <a:pt x="226" y="234"/>
                    </a:lnTo>
                    <a:lnTo>
                      <a:pt x="232" y="240"/>
                    </a:lnTo>
                    <a:lnTo>
                      <a:pt x="248" y="244"/>
                    </a:lnTo>
                    <a:lnTo>
                      <a:pt x="224" y="256"/>
                    </a:lnTo>
                    <a:lnTo>
                      <a:pt x="214" y="258"/>
                    </a:lnTo>
                    <a:lnTo>
                      <a:pt x="208" y="260"/>
                    </a:lnTo>
                    <a:lnTo>
                      <a:pt x="214" y="266"/>
                    </a:lnTo>
                    <a:lnTo>
                      <a:pt x="244" y="258"/>
                    </a:lnTo>
                    <a:lnTo>
                      <a:pt x="260" y="256"/>
                    </a:lnTo>
                    <a:lnTo>
                      <a:pt x="268" y="260"/>
                    </a:lnTo>
                    <a:lnTo>
                      <a:pt x="268" y="262"/>
                    </a:lnTo>
                    <a:lnTo>
                      <a:pt x="264" y="268"/>
                    </a:lnTo>
                    <a:lnTo>
                      <a:pt x="262" y="274"/>
                    </a:lnTo>
                    <a:lnTo>
                      <a:pt x="332" y="276"/>
                    </a:lnTo>
                    <a:lnTo>
                      <a:pt x="326" y="280"/>
                    </a:lnTo>
                    <a:lnTo>
                      <a:pt x="306" y="292"/>
                    </a:lnTo>
                    <a:lnTo>
                      <a:pt x="292" y="300"/>
                    </a:lnTo>
                    <a:lnTo>
                      <a:pt x="270" y="308"/>
                    </a:lnTo>
                    <a:lnTo>
                      <a:pt x="278" y="310"/>
                    </a:lnTo>
                    <a:lnTo>
                      <a:pt x="296" y="310"/>
                    </a:lnTo>
                    <a:lnTo>
                      <a:pt x="316" y="316"/>
                    </a:lnTo>
                    <a:lnTo>
                      <a:pt x="336" y="324"/>
                    </a:lnTo>
                    <a:lnTo>
                      <a:pt x="354" y="326"/>
                    </a:lnTo>
                    <a:lnTo>
                      <a:pt x="372" y="320"/>
                    </a:lnTo>
                    <a:lnTo>
                      <a:pt x="390" y="312"/>
                    </a:lnTo>
                    <a:lnTo>
                      <a:pt x="420" y="296"/>
                    </a:lnTo>
                    <a:lnTo>
                      <a:pt x="448" y="284"/>
                    </a:lnTo>
                    <a:lnTo>
                      <a:pt x="478" y="272"/>
                    </a:lnTo>
                    <a:lnTo>
                      <a:pt x="484" y="272"/>
                    </a:lnTo>
                    <a:lnTo>
                      <a:pt x="456" y="288"/>
                    </a:lnTo>
                    <a:lnTo>
                      <a:pt x="442" y="298"/>
                    </a:lnTo>
                    <a:lnTo>
                      <a:pt x="426" y="312"/>
                    </a:lnTo>
                    <a:lnTo>
                      <a:pt x="400" y="336"/>
                    </a:lnTo>
                    <a:lnTo>
                      <a:pt x="402" y="342"/>
                    </a:lnTo>
                    <a:lnTo>
                      <a:pt x="414" y="346"/>
                    </a:lnTo>
                    <a:lnTo>
                      <a:pt x="422" y="352"/>
                    </a:lnTo>
                    <a:lnTo>
                      <a:pt x="422" y="356"/>
                    </a:lnTo>
                    <a:lnTo>
                      <a:pt x="436" y="360"/>
                    </a:lnTo>
                    <a:lnTo>
                      <a:pt x="464" y="362"/>
                    </a:lnTo>
                    <a:lnTo>
                      <a:pt x="480" y="370"/>
                    </a:lnTo>
                    <a:lnTo>
                      <a:pt x="486" y="382"/>
                    </a:lnTo>
                    <a:lnTo>
                      <a:pt x="482" y="386"/>
                    </a:lnTo>
                    <a:lnTo>
                      <a:pt x="468" y="390"/>
                    </a:lnTo>
                    <a:lnTo>
                      <a:pt x="466" y="396"/>
                    </a:lnTo>
                    <a:lnTo>
                      <a:pt x="490" y="398"/>
                    </a:lnTo>
                    <a:lnTo>
                      <a:pt x="518" y="396"/>
                    </a:lnTo>
                    <a:lnTo>
                      <a:pt x="570" y="388"/>
                    </a:lnTo>
                    <a:lnTo>
                      <a:pt x="662" y="380"/>
                    </a:lnTo>
                    <a:lnTo>
                      <a:pt x="720" y="382"/>
                    </a:lnTo>
                    <a:lnTo>
                      <a:pt x="780" y="392"/>
                    </a:lnTo>
                    <a:lnTo>
                      <a:pt x="838" y="404"/>
                    </a:lnTo>
                    <a:lnTo>
                      <a:pt x="862" y="400"/>
                    </a:lnTo>
                    <a:lnTo>
                      <a:pt x="880" y="394"/>
                    </a:lnTo>
                    <a:lnTo>
                      <a:pt x="888" y="390"/>
                    </a:lnTo>
                    <a:lnTo>
                      <a:pt x="892" y="382"/>
                    </a:lnTo>
                    <a:lnTo>
                      <a:pt x="896" y="378"/>
                    </a:lnTo>
                    <a:lnTo>
                      <a:pt x="900" y="376"/>
                    </a:lnTo>
                    <a:lnTo>
                      <a:pt x="904" y="378"/>
                    </a:lnTo>
                    <a:lnTo>
                      <a:pt x="906" y="382"/>
                    </a:lnTo>
                    <a:lnTo>
                      <a:pt x="900" y="398"/>
                    </a:lnTo>
                    <a:lnTo>
                      <a:pt x="896" y="402"/>
                    </a:lnTo>
                    <a:lnTo>
                      <a:pt x="868" y="418"/>
                    </a:lnTo>
                    <a:lnTo>
                      <a:pt x="874" y="422"/>
                    </a:lnTo>
                    <a:lnTo>
                      <a:pt x="930" y="446"/>
                    </a:lnTo>
                    <a:lnTo>
                      <a:pt x="958" y="452"/>
                    </a:lnTo>
                    <a:lnTo>
                      <a:pt x="989" y="454"/>
                    </a:lnTo>
                    <a:lnTo>
                      <a:pt x="1023" y="450"/>
                    </a:lnTo>
                    <a:lnTo>
                      <a:pt x="1081" y="436"/>
                    </a:lnTo>
                    <a:lnTo>
                      <a:pt x="1095" y="430"/>
                    </a:lnTo>
                    <a:lnTo>
                      <a:pt x="1151" y="404"/>
                    </a:lnTo>
                    <a:lnTo>
                      <a:pt x="1173" y="394"/>
                    </a:lnTo>
                    <a:lnTo>
                      <a:pt x="1185" y="396"/>
                    </a:lnTo>
                    <a:lnTo>
                      <a:pt x="1187" y="398"/>
                    </a:lnTo>
                    <a:lnTo>
                      <a:pt x="1197" y="418"/>
                    </a:lnTo>
                    <a:lnTo>
                      <a:pt x="1227" y="430"/>
                    </a:lnTo>
                    <a:lnTo>
                      <a:pt x="1217" y="430"/>
                    </a:lnTo>
                    <a:lnTo>
                      <a:pt x="1199" y="428"/>
                    </a:lnTo>
                    <a:lnTo>
                      <a:pt x="1189" y="432"/>
                    </a:lnTo>
                    <a:lnTo>
                      <a:pt x="1179" y="440"/>
                    </a:lnTo>
                    <a:lnTo>
                      <a:pt x="1173" y="448"/>
                    </a:lnTo>
                    <a:lnTo>
                      <a:pt x="1159" y="462"/>
                    </a:lnTo>
                    <a:lnTo>
                      <a:pt x="1151" y="470"/>
                    </a:lnTo>
                    <a:lnTo>
                      <a:pt x="1149" y="472"/>
                    </a:lnTo>
                    <a:lnTo>
                      <a:pt x="1161" y="448"/>
                    </a:lnTo>
                    <a:lnTo>
                      <a:pt x="1179" y="428"/>
                    </a:lnTo>
                    <a:lnTo>
                      <a:pt x="1181" y="422"/>
                    </a:lnTo>
                    <a:lnTo>
                      <a:pt x="1175" y="406"/>
                    </a:lnTo>
                    <a:lnTo>
                      <a:pt x="1171" y="406"/>
                    </a:lnTo>
                    <a:lnTo>
                      <a:pt x="1165" y="406"/>
                    </a:lnTo>
                    <a:lnTo>
                      <a:pt x="1155" y="410"/>
                    </a:lnTo>
                    <a:lnTo>
                      <a:pt x="1149" y="414"/>
                    </a:lnTo>
                    <a:lnTo>
                      <a:pt x="1143" y="420"/>
                    </a:lnTo>
                    <a:lnTo>
                      <a:pt x="1137" y="428"/>
                    </a:lnTo>
                    <a:lnTo>
                      <a:pt x="1133" y="438"/>
                    </a:lnTo>
                    <a:lnTo>
                      <a:pt x="1131" y="450"/>
                    </a:lnTo>
                    <a:lnTo>
                      <a:pt x="1127" y="456"/>
                    </a:lnTo>
                    <a:lnTo>
                      <a:pt x="1099" y="472"/>
                    </a:lnTo>
                    <a:lnTo>
                      <a:pt x="1085" y="478"/>
                    </a:lnTo>
                    <a:lnTo>
                      <a:pt x="1069" y="482"/>
                    </a:lnTo>
                    <a:lnTo>
                      <a:pt x="1061" y="484"/>
                    </a:lnTo>
                    <a:lnTo>
                      <a:pt x="1061" y="488"/>
                    </a:lnTo>
                    <a:lnTo>
                      <a:pt x="1067" y="494"/>
                    </a:lnTo>
                    <a:lnTo>
                      <a:pt x="1083" y="502"/>
                    </a:lnTo>
                    <a:lnTo>
                      <a:pt x="1105" y="518"/>
                    </a:lnTo>
                    <a:lnTo>
                      <a:pt x="1157" y="544"/>
                    </a:lnTo>
                    <a:lnTo>
                      <a:pt x="1177" y="554"/>
                    </a:lnTo>
                    <a:lnTo>
                      <a:pt x="1203" y="558"/>
                    </a:lnTo>
                    <a:lnTo>
                      <a:pt x="1199" y="560"/>
                    </a:lnTo>
                    <a:lnTo>
                      <a:pt x="1191" y="564"/>
                    </a:lnTo>
                    <a:lnTo>
                      <a:pt x="1193" y="568"/>
                    </a:lnTo>
                    <a:lnTo>
                      <a:pt x="1205" y="568"/>
                    </a:lnTo>
                    <a:lnTo>
                      <a:pt x="1217" y="572"/>
                    </a:lnTo>
                    <a:lnTo>
                      <a:pt x="1229" y="580"/>
                    </a:lnTo>
                    <a:lnTo>
                      <a:pt x="1247" y="600"/>
                    </a:lnTo>
                    <a:lnTo>
                      <a:pt x="1249" y="610"/>
                    </a:lnTo>
                    <a:lnTo>
                      <a:pt x="1247" y="620"/>
                    </a:lnTo>
                    <a:lnTo>
                      <a:pt x="1249" y="629"/>
                    </a:lnTo>
                    <a:lnTo>
                      <a:pt x="1255" y="645"/>
                    </a:lnTo>
                    <a:lnTo>
                      <a:pt x="1263" y="653"/>
                    </a:lnTo>
                    <a:lnTo>
                      <a:pt x="1271" y="657"/>
                    </a:lnTo>
                    <a:lnTo>
                      <a:pt x="1273" y="661"/>
                    </a:lnTo>
                    <a:lnTo>
                      <a:pt x="1269" y="667"/>
                    </a:lnTo>
                    <a:lnTo>
                      <a:pt x="1269" y="669"/>
                    </a:lnTo>
                    <a:lnTo>
                      <a:pt x="1317" y="705"/>
                    </a:lnTo>
                    <a:lnTo>
                      <a:pt x="1341" y="717"/>
                    </a:lnTo>
                    <a:lnTo>
                      <a:pt x="1357" y="729"/>
                    </a:lnTo>
                    <a:lnTo>
                      <a:pt x="1369" y="735"/>
                    </a:lnTo>
                    <a:lnTo>
                      <a:pt x="1373" y="733"/>
                    </a:lnTo>
                    <a:lnTo>
                      <a:pt x="1403" y="717"/>
                    </a:lnTo>
                    <a:lnTo>
                      <a:pt x="1457" y="713"/>
                    </a:lnTo>
                    <a:lnTo>
                      <a:pt x="1467" y="711"/>
                    </a:lnTo>
                    <a:lnTo>
                      <a:pt x="1473" y="707"/>
                    </a:lnTo>
                    <a:lnTo>
                      <a:pt x="1483" y="693"/>
                    </a:lnTo>
                    <a:lnTo>
                      <a:pt x="1483" y="683"/>
                    </a:lnTo>
                    <a:lnTo>
                      <a:pt x="1477" y="665"/>
                    </a:lnTo>
                    <a:lnTo>
                      <a:pt x="1465" y="661"/>
                    </a:lnTo>
                    <a:lnTo>
                      <a:pt x="1439" y="661"/>
                    </a:lnTo>
                    <a:lnTo>
                      <a:pt x="1461" y="649"/>
                    </a:lnTo>
                    <a:lnTo>
                      <a:pt x="1463" y="645"/>
                    </a:lnTo>
                    <a:lnTo>
                      <a:pt x="1449" y="639"/>
                    </a:lnTo>
                    <a:lnTo>
                      <a:pt x="1447" y="635"/>
                    </a:lnTo>
                    <a:lnTo>
                      <a:pt x="1449" y="629"/>
                    </a:lnTo>
                    <a:lnTo>
                      <a:pt x="1445" y="625"/>
                    </a:lnTo>
                    <a:lnTo>
                      <a:pt x="1431" y="618"/>
                    </a:lnTo>
                    <a:lnTo>
                      <a:pt x="1415" y="612"/>
                    </a:lnTo>
                    <a:lnTo>
                      <a:pt x="1403" y="612"/>
                    </a:lnTo>
                    <a:lnTo>
                      <a:pt x="1389" y="616"/>
                    </a:lnTo>
                    <a:lnTo>
                      <a:pt x="1385" y="614"/>
                    </a:lnTo>
                    <a:lnTo>
                      <a:pt x="1405" y="604"/>
                    </a:lnTo>
                    <a:lnTo>
                      <a:pt x="1411" y="602"/>
                    </a:lnTo>
                    <a:lnTo>
                      <a:pt x="1415" y="596"/>
                    </a:lnTo>
                    <a:lnTo>
                      <a:pt x="1415" y="586"/>
                    </a:lnTo>
                    <a:lnTo>
                      <a:pt x="1419" y="582"/>
                    </a:lnTo>
                    <a:lnTo>
                      <a:pt x="1437" y="592"/>
                    </a:lnTo>
                    <a:lnTo>
                      <a:pt x="1471" y="600"/>
                    </a:lnTo>
                    <a:lnTo>
                      <a:pt x="1475" y="608"/>
                    </a:lnTo>
                    <a:lnTo>
                      <a:pt x="1475" y="616"/>
                    </a:lnTo>
                    <a:lnTo>
                      <a:pt x="1477" y="618"/>
                    </a:lnTo>
                    <a:lnTo>
                      <a:pt x="1485" y="622"/>
                    </a:lnTo>
                    <a:lnTo>
                      <a:pt x="1491" y="629"/>
                    </a:lnTo>
                    <a:lnTo>
                      <a:pt x="1499" y="633"/>
                    </a:lnTo>
                    <a:lnTo>
                      <a:pt x="1507" y="633"/>
                    </a:lnTo>
                    <a:lnTo>
                      <a:pt x="1515" y="629"/>
                    </a:lnTo>
                    <a:lnTo>
                      <a:pt x="1523" y="624"/>
                    </a:lnTo>
                    <a:lnTo>
                      <a:pt x="1529" y="616"/>
                    </a:lnTo>
                    <a:lnTo>
                      <a:pt x="1533" y="610"/>
                    </a:lnTo>
                    <a:lnTo>
                      <a:pt x="1535" y="600"/>
                    </a:lnTo>
                    <a:lnTo>
                      <a:pt x="1551" y="580"/>
                    </a:lnTo>
                    <a:lnTo>
                      <a:pt x="1553" y="582"/>
                    </a:lnTo>
                    <a:lnTo>
                      <a:pt x="1551" y="590"/>
                    </a:lnTo>
                    <a:lnTo>
                      <a:pt x="1545" y="610"/>
                    </a:lnTo>
                    <a:lnTo>
                      <a:pt x="1547" y="614"/>
                    </a:lnTo>
                    <a:lnTo>
                      <a:pt x="1565" y="608"/>
                    </a:lnTo>
                    <a:lnTo>
                      <a:pt x="1579" y="608"/>
                    </a:lnTo>
                    <a:lnTo>
                      <a:pt x="1535" y="624"/>
                    </a:lnTo>
                    <a:lnTo>
                      <a:pt x="1531" y="629"/>
                    </a:lnTo>
                    <a:lnTo>
                      <a:pt x="1533" y="661"/>
                    </a:lnTo>
                    <a:lnTo>
                      <a:pt x="1531" y="669"/>
                    </a:lnTo>
                    <a:lnTo>
                      <a:pt x="1509" y="691"/>
                    </a:lnTo>
                    <a:lnTo>
                      <a:pt x="1501" y="703"/>
                    </a:lnTo>
                    <a:lnTo>
                      <a:pt x="1503" y="705"/>
                    </a:lnTo>
                    <a:lnTo>
                      <a:pt x="1553" y="701"/>
                    </a:lnTo>
                    <a:lnTo>
                      <a:pt x="1567" y="709"/>
                    </a:lnTo>
                    <a:lnTo>
                      <a:pt x="1569" y="723"/>
                    </a:lnTo>
                    <a:lnTo>
                      <a:pt x="1573" y="731"/>
                    </a:lnTo>
                    <a:lnTo>
                      <a:pt x="1595" y="735"/>
                    </a:lnTo>
                    <a:lnTo>
                      <a:pt x="1605" y="733"/>
                    </a:lnTo>
                    <a:lnTo>
                      <a:pt x="1613" y="727"/>
                    </a:lnTo>
                    <a:lnTo>
                      <a:pt x="1619" y="721"/>
                    </a:lnTo>
                    <a:lnTo>
                      <a:pt x="1621" y="715"/>
                    </a:lnTo>
                    <a:lnTo>
                      <a:pt x="1631" y="683"/>
                    </a:lnTo>
                    <a:lnTo>
                      <a:pt x="1637" y="667"/>
                    </a:lnTo>
                    <a:lnTo>
                      <a:pt x="1645" y="651"/>
                    </a:lnTo>
                    <a:lnTo>
                      <a:pt x="1651" y="631"/>
                    </a:lnTo>
                    <a:lnTo>
                      <a:pt x="1657" y="606"/>
                    </a:lnTo>
                    <a:lnTo>
                      <a:pt x="1675" y="572"/>
                    </a:lnTo>
                    <a:lnTo>
                      <a:pt x="1673" y="550"/>
                    </a:lnTo>
                    <a:lnTo>
                      <a:pt x="1683" y="548"/>
                    </a:lnTo>
                    <a:lnTo>
                      <a:pt x="1689" y="550"/>
                    </a:lnTo>
                    <a:lnTo>
                      <a:pt x="1691" y="542"/>
                    </a:lnTo>
                    <a:lnTo>
                      <a:pt x="1689" y="530"/>
                    </a:lnTo>
                    <a:lnTo>
                      <a:pt x="1703" y="528"/>
                    </a:lnTo>
                    <a:lnTo>
                      <a:pt x="1709" y="522"/>
                    </a:lnTo>
                    <a:lnTo>
                      <a:pt x="1723" y="508"/>
                    </a:lnTo>
                    <a:lnTo>
                      <a:pt x="1725" y="510"/>
                    </a:lnTo>
                    <a:lnTo>
                      <a:pt x="1711" y="526"/>
                    </a:lnTo>
                    <a:lnTo>
                      <a:pt x="1703" y="544"/>
                    </a:lnTo>
                    <a:lnTo>
                      <a:pt x="1699" y="574"/>
                    </a:lnTo>
                    <a:lnTo>
                      <a:pt x="1679" y="620"/>
                    </a:lnTo>
                    <a:lnTo>
                      <a:pt x="1681" y="627"/>
                    </a:lnTo>
                    <a:lnTo>
                      <a:pt x="1691" y="633"/>
                    </a:lnTo>
                    <a:lnTo>
                      <a:pt x="1691" y="637"/>
                    </a:lnTo>
                    <a:lnTo>
                      <a:pt x="1681" y="657"/>
                    </a:lnTo>
                    <a:lnTo>
                      <a:pt x="1681" y="693"/>
                    </a:lnTo>
                    <a:lnTo>
                      <a:pt x="1689" y="707"/>
                    </a:lnTo>
                    <a:lnTo>
                      <a:pt x="1715" y="709"/>
                    </a:lnTo>
                    <a:lnTo>
                      <a:pt x="1729" y="723"/>
                    </a:lnTo>
                    <a:lnTo>
                      <a:pt x="1733" y="733"/>
                    </a:lnTo>
                    <a:lnTo>
                      <a:pt x="1739" y="735"/>
                    </a:lnTo>
                    <a:lnTo>
                      <a:pt x="1759" y="727"/>
                    </a:lnTo>
                    <a:lnTo>
                      <a:pt x="1791" y="701"/>
                    </a:lnTo>
                    <a:lnTo>
                      <a:pt x="1817" y="685"/>
                    </a:lnTo>
                    <a:lnTo>
                      <a:pt x="1825" y="681"/>
                    </a:lnTo>
                    <a:lnTo>
                      <a:pt x="1829" y="681"/>
                    </a:lnTo>
                    <a:lnTo>
                      <a:pt x="1825" y="685"/>
                    </a:lnTo>
                    <a:lnTo>
                      <a:pt x="1815" y="691"/>
                    </a:lnTo>
                    <a:lnTo>
                      <a:pt x="1773" y="725"/>
                    </a:lnTo>
                    <a:lnTo>
                      <a:pt x="1759" y="741"/>
                    </a:lnTo>
                    <a:lnTo>
                      <a:pt x="1749" y="757"/>
                    </a:lnTo>
                    <a:lnTo>
                      <a:pt x="1747" y="767"/>
                    </a:lnTo>
                    <a:lnTo>
                      <a:pt x="1757" y="783"/>
                    </a:lnTo>
                    <a:lnTo>
                      <a:pt x="1761" y="793"/>
                    </a:lnTo>
                    <a:lnTo>
                      <a:pt x="1761" y="809"/>
                    </a:lnTo>
                    <a:lnTo>
                      <a:pt x="1763" y="811"/>
                    </a:lnTo>
                    <a:lnTo>
                      <a:pt x="1773" y="811"/>
                    </a:lnTo>
                    <a:lnTo>
                      <a:pt x="1781" y="809"/>
                    </a:lnTo>
                    <a:lnTo>
                      <a:pt x="1799" y="795"/>
                    </a:lnTo>
                    <a:lnTo>
                      <a:pt x="1809" y="795"/>
                    </a:lnTo>
                    <a:lnTo>
                      <a:pt x="1851" y="805"/>
                    </a:lnTo>
                    <a:lnTo>
                      <a:pt x="1847" y="807"/>
                    </a:lnTo>
                    <a:lnTo>
                      <a:pt x="1801" y="803"/>
                    </a:lnTo>
                    <a:lnTo>
                      <a:pt x="1795" y="807"/>
                    </a:lnTo>
                    <a:lnTo>
                      <a:pt x="1791" y="813"/>
                    </a:lnTo>
                    <a:lnTo>
                      <a:pt x="1787" y="825"/>
                    </a:lnTo>
                    <a:lnTo>
                      <a:pt x="1793" y="833"/>
                    </a:lnTo>
                    <a:lnTo>
                      <a:pt x="1823" y="865"/>
                    </a:lnTo>
                    <a:lnTo>
                      <a:pt x="1817" y="867"/>
                    </a:lnTo>
                    <a:lnTo>
                      <a:pt x="1795" y="853"/>
                    </a:lnTo>
                    <a:lnTo>
                      <a:pt x="1771" y="839"/>
                    </a:lnTo>
                    <a:lnTo>
                      <a:pt x="1763" y="839"/>
                    </a:lnTo>
                    <a:lnTo>
                      <a:pt x="1757" y="843"/>
                    </a:lnTo>
                    <a:lnTo>
                      <a:pt x="1749" y="851"/>
                    </a:lnTo>
                    <a:lnTo>
                      <a:pt x="1755" y="867"/>
                    </a:lnTo>
                    <a:lnTo>
                      <a:pt x="1743" y="909"/>
                    </a:lnTo>
                    <a:lnTo>
                      <a:pt x="1717" y="941"/>
                    </a:lnTo>
                    <a:lnTo>
                      <a:pt x="1787" y="965"/>
                    </a:lnTo>
                    <a:lnTo>
                      <a:pt x="1803" y="963"/>
                    </a:lnTo>
                    <a:lnTo>
                      <a:pt x="1801" y="967"/>
                    </a:lnTo>
                    <a:lnTo>
                      <a:pt x="1787" y="983"/>
                    </a:lnTo>
                    <a:lnTo>
                      <a:pt x="1785" y="989"/>
                    </a:lnTo>
                    <a:lnTo>
                      <a:pt x="1785" y="995"/>
                    </a:lnTo>
                    <a:lnTo>
                      <a:pt x="1791" y="1009"/>
                    </a:lnTo>
                    <a:lnTo>
                      <a:pt x="1799" y="1015"/>
                    </a:lnTo>
                    <a:lnTo>
                      <a:pt x="1819" y="1021"/>
                    </a:lnTo>
                    <a:lnTo>
                      <a:pt x="1805" y="1043"/>
                    </a:lnTo>
                    <a:lnTo>
                      <a:pt x="1811" y="1047"/>
                    </a:lnTo>
                    <a:lnTo>
                      <a:pt x="1821" y="1047"/>
                    </a:lnTo>
                    <a:lnTo>
                      <a:pt x="1821" y="1053"/>
                    </a:lnTo>
                    <a:lnTo>
                      <a:pt x="1817" y="1061"/>
                    </a:lnTo>
                    <a:lnTo>
                      <a:pt x="1817" y="1069"/>
                    </a:lnTo>
                    <a:lnTo>
                      <a:pt x="1821" y="1075"/>
                    </a:lnTo>
                    <a:lnTo>
                      <a:pt x="1823" y="1087"/>
                    </a:lnTo>
                    <a:lnTo>
                      <a:pt x="1829" y="1091"/>
                    </a:lnTo>
                    <a:lnTo>
                      <a:pt x="1843" y="1095"/>
                    </a:lnTo>
                    <a:lnTo>
                      <a:pt x="1845" y="1107"/>
                    </a:lnTo>
                    <a:lnTo>
                      <a:pt x="1845" y="1117"/>
                    </a:lnTo>
                    <a:lnTo>
                      <a:pt x="1847" y="1123"/>
                    </a:lnTo>
                    <a:lnTo>
                      <a:pt x="1853" y="1125"/>
                    </a:lnTo>
                    <a:lnTo>
                      <a:pt x="1897" y="1129"/>
                    </a:lnTo>
                    <a:lnTo>
                      <a:pt x="1861" y="1139"/>
                    </a:lnTo>
                    <a:lnTo>
                      <a:pt x="1845" y="1139"/>
                    </a:lnTo>
                    <a:lnTo>
                      <a:pt x="1791" y="1183"/>
                    </a:lnTo>
                    <a:lnTo>
                      <a:pt x="1765" y="1201"/>
                    </a:lnTo>
                    <a:lnTo>
                      <a:pt x="1747" y="1213"/>
                    </a:lnTo>
                    <a:lnTo>
                      <a:pt x="1737" y="1219"/>
                    </a:lnTo>
                    <a:lnTo>
                      <a:pt x="1731" y="1225"/>
                    </a:lnTo>
                    <a:lnTo>
                      <a:pt x="1727" y="1249"/>
                    </a:lnTo>
                    <a:lnTo>
                      <a:pt x="1729" y="1255"/>
                    </a:lnTo>
                    <a:lnTo>
                      <a:pt x="1745" y="1261"/>
                    </a:lnTo>
                    <a:lnTo>
                      <a:pt x="1755" y="1257"/>
                    </a:lnTo>
                    <a:lnTo>
                      <a:pt x="1777" y="1239"/>
                    </a:lnTo>
                    <a:lnTo>
                      <a:pt x="1793" y="1221"/>
                    </a:lnTo>
                    <a:lnTo>
                      <a:pt x="1803" y="1215"/>
                    </a:lnTo>
                    <a:lnTo>
                      <a:pt x="1805" y="1213"/>
                    </a:lnTo>
                    <a:lnTo>
                      <a:pt x="1807" y="1203"/>
                    </a:lnTo>
                    <a:lnTo>
                      <a:pt x="1811" y="1199"/>
                    </a:lnTo>
                    <a:lnTo>
                      <a:pt x="1819" y="1195"/>
                    </a:lnTo>
                    <a:lnTo>
                      <a:pt x="1849" y="1183"/>
                    </a:lnTo>
                    <a:lnTo>
                      <a:pt x="1915" y="1167"/>
                    </a:lnTo>
                    <a:lnTo>
                      <a:pt x="1963" y="1153"/>
                    </a:lnTo>
                    <a:lnTo>
                      <a:pt x="1953" y="1161"/>
                    </a:lnTo>
                    <a:lnTo>
                      <a:pt x="1935" y="1171"/>
                    </a:lnTo>
                    <a:lnTo>
                      <a:pt x="1933" y="1177"/>
                    </a:lnTo>
                    <a:lnTo>
                      <a:pt x="1939" y="1207"/>
                    </a:lnTo>
                    <a:lnTo>
                      <a:pt x="1939" y="1221"/>
                    </a:lnTo>
                    <a:lnTo>
                      <a:pt x="1931" y="1245"/>
                    </a:lnTo>
                    <a:lnTo>
                      <a:pt x="1925" y="1257"/>
                    </a:lnTo>
                    <a:lnTo>
                      <a:pt x="1913" y="1275"/>
                    </a:lnTo>
                    <a:lnTo>
                      <a:pt x="1903" y="1297"/>
                    </a:lnTo>
                    <a:lnTo>
                      <a:pt x="1905" y="1301"/>
                    </a:lnTo>
                    <a:lnTo>
                      <a:pt x="1917" y="1303"/>
                    </a:lnTo>
                    <a:lnTo>
                      <a:pt x="1913" y="1307"/>
                    </a:lnTo>
                    <a:lnTo>
                      <a:pt x="1871" y="1319"/>
                    </a:lnTo>
                    <a:lnTo>
                      <a:pt x="1853" y="1331"/>
                    </a:lnTo>
                    <a:lnTo>
                      <a:pt x="1849" y="1335"/>
                    </a:lnTo>
                    <a:lnTo>
                      <a:pt x="1849" y="1355"/>
                    </a:lnTo>
                    <a:lnTo>
                      <a:pt x="1843" y="1375"/>
                    </a:lnTo>
                    <a:lnTo>
                      <a:pt x="1841" y="1403"/>
                    </a:lnTo>
                    <a:lnTo>
                      <a:pt x="1875" y="1407"/>
                    </a:lnTo>
                    <a:lnTo>
                      <a:pt x="1879" y="1411"/>
                    </a:lnTo>
                    <a:lnTo>
                      <a:pt x="1901" y="1399"/>
                    </a:lnTo>
                    <a:lnTo>
                      <a:pt x="1943" y="1377"/>
                    </a:lnTo>
                    <a:lnTo>
                      <a:pt x="1967" y="1361"/>
                    </a:lnTo>
                    <a:lnTo>
                      <a:pt x="1971" y="1355"/>
                    </a:lnTo>
                    <a:lnTo>
                      <a:pt x="1987" y="1339"/>
                    </a:lnTo>
                    <a:lnTo>
                      <a:pt x="2027" y="1307"/>
                    </a:lnTo>
                    <a:lnTo>
                      <a:pt x="2033" y="1299"/>
                    </a:lnTo>
                    <a:lnTo>
                      <a:pt x="2037" y="1285"/>
                    </a:lnTo>
                    <a:lnTo>
                      <a:pt x="2041" y="1263"/>
                    </a:lnTo>
                    <a:lnTo>
                      <a:pt x="2045" y="1251"/>
                    </a:lnTo>
                    <a:lnTo>
                      <a:pt x="2053" y="1237"/>
                    </a:lnTo>
                    <a:lnTo>
                      <a:pt x="2061" y="1225"/>
                    </a:lnTo>
                    <a:lnTo>
                      <a:pt x="2073" y="1213"/>
                    </a:lnTo>
                    <a:lnTo>
                      <a:pt x="2085" y="1201"/>
                    </a:lnTo>
                    <a:lnTo>
                      <a:pt x="2099" y="1191"/>
                    </a:lnTo>
                    <a:lnTo>
                      <a:pt x="2109" y="1179"/>
                    </a:lnTo>
                    <a:lnTo>
                      <a:pt x="2115" y="1167"/>
                    </a:lnTo>
                    <a:lnTo>
                      <a:pt x="2115" y="1157"/>
                    </a:lnTo>
                    <a:lnTo>
                      <a:pt x="2115" y="1149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194"/>
              <p:cNvSpPr>
                <a:spLocks/>
              </p:cNvSpPr>
              <p:nvPr/>
            </p:nvSpPr>
            <p:spPr bwMode="auto">
              <a:xfrm>
                <a:off x="3085" y="576"/>
                <a:ext cx="20" cy="6"/>
              </a:xfrm>
              <a:custGeom>
                <a:avLst/>
                <a:gdLst>
                  <a:gd name="T0" fmla="*/ 0 w 20"/>
                  <a:gd name="T1" fmla="*/ 0 h 6"/>
                  <a:gd name="T2" fmla="*/ 0 w 20"/>
                  <a:gd name="T3" fmla="*/ 4 h 6"/>
                  <a:gd name="T4" fmla="*/ 4 w 20"/>
                  <a:gd name="T5" fmla="*/ 6 h 6"/>
                  <a:gd name="T6" fmla="*/ 10 w 20"/>
                  <a:gd name="T7" fmla="*/ 4 h 6"/>
                  <a:gd name="T8" fmla="*/ 20 w 20"/>
                  <a:gd name="T9" fmla="*/ 0 h 6"/>
                  <a:gd name="T10" fmla="*/ 0 w 2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6">
                    <a:moveTo>
                      <a:pt x="0" y="0"/>
                    </a:moveTo>
                    <a:lnTo>
                      <a:pt x="0" y="4"/>
                    </a:lnTo>
                    <a:lnTo>
                      <a:pt x="4" y="6"/>
                    </a:lnTo>
                    <a:lnTo>
                      <a:pt x="10" y="4"/>
                    </a:lnTo>
                    <a:lnTo>
                      <a:pt x="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78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195"/>
              <p:cNvSpPr>
                <a:spLocks/>
              </p:cNvSpPr>
              <p:nvPr/>
            </p:nvSpPr>
            <p:spPr bwMode="auto">
              <a:xfrm>
                <a:off x="3137" y="576"/>
                <a:ext cx="2623" cy="396"/>
              </a:xfrm>
              <a:custGeom>
                <a:avLst/>
                <a:gdLst>
                  <a:gd name="T0" fmla="*/ 10 w 2623"/>
                  <a:gd name="T1" fmla="*/ 10 h 396"/>
                  <a:gd name="T2" fmla="*/ 16 w 2623"/>
                  <a:gd name="T3" fmla="*/ 30 h 396"/>
                  <a:gd name="T4" fmla="*/ 16 w 2623"/>
                  <a:gd name="T5" fmla="*/ 42 h 396"/>
                  <a:gd name="T6" fmla="*/ 32 w 2623"/>
                  <a:gd name="T7" fmla="*/ 52 h 396"/>
                  <a:gd name="T8" fmla="*/ 26 w 2623"/>
                  <a:gd name="T9" fmla="*/ 72 h 396"/>
                  <a:gd name="T10" fmla="*/ 52 w 2623"/>
                  <a:gd name="T11" fmla="*/ 94 h 396"/>
                  <a:gd name="T12" fmla="*/ 60 w 2623"/>
                  <a:gd name="T13" fmla="*/ 104 h 396"/>
                  <a:gd name="T14" fmla="*/ 104 w 2623"/>
                  <a:gd name="T15" fmla="*/ 108 h 396"/>
                  <a:gd name="T16" fmla="*/ 118 w 2623"/>
                  <a:gd name="T17" fmla="*/ 118 h 396"/>
                  <a:gd name="T18" fmla="*/ 118 w 2623"/>
                  <a:gd name="T19" fmla="*/ 136 h 396"/>
                  <a:gd name="T20" fmla="*/ 104 w 2623"/>
                  <a:gd name="T21" fmla="*/ 168 h 396"/>
                  <a:gd name="T22" fmla="*/ 80 w 2623"/>
                  <a:gd name="T23" fmla="*/ 188 h 396"/>
                  <a:gd name="T24" fmla="*/ 76 w 2623"/>
                  <a:gd name="T25" fmla="*/ 192 h 396"/>
                  <a:gd name="T26" fmla="*/ 94 w 2623"/>
                  <a:gd name="T27" fmla="*/ 194 h 396"/>
                  <a:gd name="T28" fmla="*/ 88 w 2623"/>
                  <a:gd name="T29" fmla="*/ 216 h 396"/>
                  <a:gd name="T30" fmla="*/ 76 w 2623"/>
                  <a:gd name="T31" fmla="*/ 232 h 396"/>
                  <a:gd name="T32" fmla="*/ 70 w 2623"/>
                  <a:gd name="T33" fmla="*/ 244 h 396"/>
                  <a:gd name="T34" fmla="*/ 74 w 2623"/>
                  <a:gd name="T35" fmla="*/ 250 h 396"/>
                  <a:gd name="T36" fmla="*/ 100 w 2623"/>
                  <a:gd name="T37" fmla="*/ 250 h 396"/>
                  <a:gd name="T38" fmla="*/ 150 w 2623"/>
                  <a:gd name="T39" fmla="*/ 248 h 396"/>
                  <a:gd name="T40" fmla="*/ 166 w 2623"/>
                  <a:gd name="T41" fmla="*/ 244 h 396"/>
                  <a:gd name="T42" fmla="*/ 176 w 2623"/>
                  <a:gd name="T43" fmla="*/ 236 h 396"/>
                  <a:gd name="T44" fmla="*/ 190 w 2623"/>
                  <a:gd name="T45" fmla="*/ 230 h 396"/>
                  <a:gd name="T46" fmla="*/ 194 w 2623"/>
                  <a:gd name="T47" fmla="*/ 238 h 396"/>
                  <a:gd name="T48" fmla="*/ 206 w 2623"/>
                  <a:gd name="T49" fmla="*/ 242 h 396"/>
                  <a:gd name="T50" fmla="*/ 226 w 2623"/>
                  <a:gd name="T51" fmla="*/ 228 h 396"/>
                  <a:gd name="T52" fmla="*/ 238 w 2623"/>
                  <a:gd name="T53" fmla="*/ 226 h 396"/>
                  <a:gd name="T54" fmla="*/ 298 w 2623"/>
                  <a:gd name="T55" fmla="*/ 244 h 396"/>
                  <a:gd name="T56" fmla="*/ 326 w 2623"/>
                  <a:gd name="T57" fmla="*/ 238 h 396"/>
                  <a:gd name="T58" fmla="*/ 384 w 2623"/>
                  <a:gd name="T59" fmla="*/ 232 h 396"/>
                  <a:gd name="T60" fmla="*/ 402 w 2623"/>
                  <a:gd name="T61" fmla="*/ 216 h 396"/>
                  <a:gd name="T62" fmla="*/ 436 w 2623"/>
                  <a:gd name="T63" fmla="*/ 212 h 396"/>
                  <a:gd name="T64" fmla="*/ 436 w 2623"/>
                  <a:gd name="T65" fmla="*/ 238 h 396"/>
                  <a:gd name="T66" fmla="*/ 404 w 2623"/>
                  <a:gd name="T67" fmla="*/ 262 h 396"/>
                  <a:gd name="T68" fmla="*/ 400 w 2623"/>
                  <a:gd name="T69" fmla="*/ 270 h 396"/>
                  <a:gd name="T70" fmla="*/ 410 w 2623"/>
                  <a:gd name="T71" fmla="*/ 302 h 396"/>
                  <a:gd name="T72" fmla="*/ 430 w 2623"/>
                  <a:gd name="T73" fmla="*/ 310 h 396"/>
                  <a:gd name="T74" fmla="*/ 420 w 2623"/>
                  <a:gd name="T75" fmla="*/ 334 h 396"/>
                  <a:gd name="T76" fmla="*/ 424 w 2623"/>
                  <a:gd name="T77" fmla="*/ 372 h 396"/>
                  <a:gd name="T78" fmla="*/ 414 w 2623"/>
                  <a:gd name="T79" fmla="*/ 384 h 396"/>
                  <a:gd name="T80" fmla="*/ 414 w 2623"/>
                  <a:gd name="T81" fmla="*/ 388 h 396"/>
                  <a:gd name="T82" fmla="*/ 434 w 2623"/>
                  <a:gd name="T83" fmla="*/ 392 h 396"/>
                  <a:gd name="T84" fmla="*/ 2623 w 2623"/>
                  <a:gd name="T85" fmla="*/ 392 h 396"/>
                  <a:gd name="T86" fmla="*/ 0 w 2623"/>
                  <a:gd name="T87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23" h="396">
                    <a:moveTo>
                      <a:pt x="0" y="0"/>
                    </a:moveTo>
                    <a:lnTo>
                      <a:pt x="10" y="10"/>
                    </a:lnTo>
                    <a:lnTo>
                      <a:pt x="8" y="18"/>
                    </a:lnTo>
                    <a:lnTo>
                      <a:pt x="16" y="30"/>
                    </a:lnTo>
                    <a:lnTo>
                      <a:pt x="14" y="38"/>
                    </a:lnTo>
                    <a:lnTo>
                      <a:pt x="16" y="42"/>
                    </a:lnTo>
                    <a:lnTo>
                      <a:pt x="28" y="46"/>
                    </a:lnTo>
                    <a:lnTo>
                      <a:pt x="32" y="52"/>
                    </a:lnTo>
                    <a:lnTo>
                      <a:pt x="32" y="58"/>
                    </a:lnTo>
                    <a:lnTo>
                      <a:pt x="26" y="72"/>
                    </a:lnTo>
                    <a:lnTo>
                      <a:pt x="42" y="88"/>
                    </a:lnTo>
                    <a:lnTo>
                      <a:pt x="52" y="94"/>
                    </a:lnTo>
                    <a:lnTo>
                      <a:pt x="56" y="102"/>
                    </a:lnTo>
                    <a:lnTo>
                      <a:pt x="60" y="104"/>
                    </a:lnTo>
                    <a:lnTo>
                      <a:pt x="78" y="110"/>
                    </a:lnTo>
                    <a:lnTo>
                      <a:pt x="104" y="108"/>
                    </a:lnTo>
                    <a:lnTo>
                      <a:pt x="112" y="112"/>
                    </a:lnTo>
                    <a:lnTo>
                      <a:pt x="118" y="118"/>
                    </a:lnTo>
                    <a:lnTo>
                      <a:pt x="116" y="130"/>
                    </a:lnTo>
                    <a:lnTo>
                      <a:pt x="118" y="136"/>
                    </a:lnTo>
                    <a:lnTo>
                      <a:pt x="108" y="160"/>
                    </a:lnTo>
                    <a:lnTo>
                      <a:pt x="104" y="168"/>
                    </a:lnTo>
                    <a:lnTo>
                      <a:pt x="94" y="182"/>
                    </a:lnTo>
                    <a:lnTo>
                      <a:pt x="80" y="188"/>
                    </a:lnTo>
                    <a:lnTo>
                      <a:pt x="76" y="190"/>
                    </a:lnTo>
                    <a:lnTo>
                      <a:pt x="76" y="192"/>
                    </a:lnTo>
                    <a:lnTo>
                      <a:pt x="80" y="196"/>
                    </a:lnTo>
                    <a:lnTo>
                      <a:pt x="94" y="194"/>
                    </a:lnTo>
                    <a:lnTo>
                      <a:pt x="96" y="196"/>
                    </a:lnTo>
                    <a:lnTo>
                      <a:pt x="88" y="216"/>
                    </a:lnTo>
                    <a:lnTo>
                      <a:pt x="78" y="228"/>
                    </a:lnTo>
                    <a:lnTo>
                      <a:pt x="76" y="232"/>
                    </a:lnTo>
                    <a:lnTo>
                      <a:pt x="76" y="238"/>
                    </a:lnTo>
                    <a:lnTo>
                      <a:pt x="70" y="244"/>
                    </a:lnTo>
                    <a:lnTo>
                      <a:pt x="72" y="250"/>
                    </a:lnTo>
                    <a:lnTo>
                      <a:pt x="74" y="250"/>
                    </a:lnTo>
                    <a:lnTo>
                      <a:pt x="86" y="248"/>
                    </a:lnTo>
                    <a:lnTo>
                      <a:pt x="100" y="250"/>
                    </a:lnTo>
                    <a:lnTo>
                      <a:pt x="126" y="244"/>
                    </a:lnTo>
                    <a:lnTo>
                      <a:pt x="150" y="248"/>
                    </a:lnTo>
                    <a:lnTo>
                      <a:pt x="158" y="246"/>
                    </a:lnTo>
                    <a:lnTo>
                      <a:pt x="166" y="244"/>
                    </a:lnTo>
                    <a:lnTo>
                      <a:pt x="172" y="242"/>
                    </a:lnTo>
                    <a:lnTo>
                      <a:pt x="176" y="236"/>
                    </a:lnTo>
                    <a:lnTo>
                      <a:pt x="180" y="232"/>
                    </a:lnTo>
                    <a:lnTo>
                      <a:pt x="190" y="230"/>
                    </a:lnTo>
                    <a:lnTo>
                      <a:pt x="196" y="232"/>
                    </a:lnTo>
                    <a:lnTo>
                      <a:pt x="194" y="238"/>
                    </a:lnTo>
                    <a:lnTo>
                      <a:pt x="198" y="240"/>
                    </a:lnTo>
                    <a:lnTo>
                      <a:pt x="206" y="242"/>
                    </a:lnTo>
                    <a:lnTo>
                      <a:pt x="220" y="232"/>
                    </a:lnTo>
                    <a:lnTo>
                      <a:pt x="226" y="228"/>
                    </a:lnTo>
                    <a:lnTo>
                      <a:pt x="232" y="226"/>
                    </a:lnTo>
                    <a:lnTo>
                      <a:pt x="238" y="226"/>
                    </a:lnTo>
                    <a:lnTo>
                      <a:pt x="256" y="236"/>
                    </a:lnTo>
                    <a:lnTo>
                      <a:pt x="298" y="244"/>
                    </a:lnTo>
                    <a:lnTo>
                      <a:pt x="308" y="244"/>
                    </a:lnTo>
                    <a:lnTo>
                      <a:pt x="326" y="238"/>
                    </a:lnTo>
                    <a:lnTo>
                      <a:pt x="340" y="234"/>
                    </a:lnTo>
                    <a:lnTo>
                      <a:pt x="384" y="232"/>
                    </a:lnTo>
                    <a:lnTo>
                      <a:pt x="394" y="220"/>
                    </a:lnTo>
                    <a:lnTo>
                      <a:pt x="402" y="216"/>
                    </a:lnTo>
                    <a:lnTo>
                      <a:pt x="408" y="212"/>
                    </a:lnTo>
                    <a:lnTo>
                      <a:pt x="436" y="212"/>
                    </a:lnTo>
                    <a:lnTo>
                      <a:pt x="440" y="214"/>
                    </a:lnTo>
                    <a:lnTo>
                      <a:pt x="436" y="238"/>
                    </a:lnTo>
                    <a:lnTo>
                      <a:pt x="432" y="246"/>
                    </a:lnTo>
                    <a:lnTo>
                      <a:pt x="404" y="262"/>
                    </a:lnTo>
                    <a:lnTo>
                      <a:pt x="402" y="266"/>
                    </a:lnTo>
                    <a:lnTo>
                      <a:pt x="400" y="270"/>
                    </a:lnTo>
                    <a:lnTo>
                      <a:pt x="408" y="288"/>
                    </a:lnTo>
                    <a:lnTo>
                      <a:pt x="410" y="302"/>
                    </a:lnTo>
                    <a:lnTo>
                      <a:pt x="430" y="306"/>
                    </a:lnTo>
                    <a:lnTo>
                      <a:pt x="430" y="310"/>
                    </a:lnTo>
                    <a:lnTo>
                      <a:pt x="422" y="328"/>
                    </a:lnTo>
                    <a:lnTo>
                      <a:pt x="420" y="334"/>
                    </a:lnTo>
                    <a:lnTo>
                      <a:pt x="420" y="352"/>
                    </a:lnTo>
                    <a:lnTo>
                      <a:pt x="424" y="372"/>
                    </a:lnTo>
                    <a:lnTo>
                      <a:pt x="422" y="376"/>
                    </a:lnTo>
                    <a:lnTo>
                      <a:pt x="414" y="384"/>
                    </a:lnTo>
                    <a:lnTo>
                      <a:pt x="412" y="386"/>
                    </a:lnTo>
                    <a:lnTo>
                      <a:pt x="414" y="388"/>
                    </a:lnTo>
                    <a:lnTo>
                      <a:pt x="432" y="388"/>
                    </a:lnTo>
                    <a:lnTo>
                      <a:pt x="434" y="392"/>
                    </a:lnTo>
                    <a:lnTo>
                      <a:pt x="436" y="396"/>
                    </a:lnTo>
                    <a:lnTo>
                      <a:pt x="2623" y="392"/>
                    </a:lnTo>
                    <a:lnTo>
                      <a:pt x="26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196"/>
              <p:cNvSpPr>
                <a:spLocks/>
              </p:cNvSpPr>
              <p:nvPr/>
            </p:nvSpPr>
            <p:spPr bwMode="auto">
              <a:xfrm>
                <a:off x="4737" y="968"/>
                <a:ext cx="1023" cy="2170"/>
              </a:xfrm>
              <a:custGeom>
                <a:avLst/>
                <a:gdLst>
                  <a:gd name="T0" fmla="*/ 1023 w 1023"/>
                  <a:gd name="T1" fmla="*/ 0 h 2170"/>
                  <a:gd name="T2" fmla="*/ 949 w 1023"/>
                  <a:gd name="T3" fmla="*/ 0 h 2170"/>
                  <a:gd name="T4" fmla="*/ 913 w 1023"/>
                  <a:gd name="T5" fmla="*/ 66 h 2170"/>
                  <a:gd name="T6" fmla="*/ 877 w 1023"/>
                  <a:gd name="T7" fmla="*/ 132 h 2170"/>
                  <a:gd name="T8" fmla="*/ 841 w 1023"/>
                  <a:gd name="T9" fmla="*/ 198 h 2170"/>
                  <a:gd name="T10" fmla="*/ 807 w 1023"/>
                  <a:gd name="T11" fmla="*/ 263 h 2170"/>
                  <a:gd name="T12" fmla="*/ 771 w 1023"/>
                  <a:gd name="T13" fmla="*/ 331 h 2170"/>
                  <a:gd name="T14" fmla="*/ 737 w 1023"/>
                  <a:gd name="T15" fmla="*/ 397 h 2170"/>
                  <a:gd name="T16" fmla="*/ 703 w 1023"/>
                  <a:gd name="T17" fmla="*/ 463 h 2170"/>
                  <a:gd name="T18" fmla="*/ 671 w 1023"/>
                  <a:gd name="T19" fmla="*/ 531 h 2170"/>
                  <a:gd name="T20" fmla="*/ 637 w 1023"/>
                  <a:gd name="T21" fmla="*/ 597 h 2170"/>
                  <a:gd name="T22" fmla="*/ 605 w 1023"/>
                  <a:gd name="T23" fmla="*/ 665 h 2170"/>
                  <a:gd name="T24" fmla="*/ 573 w 1023"/>
                  <a:gd name="T25" fmla="*/ 731 h 2170"/>
                  <a:gd name="T26" fmla="*/ 541 w 1023"/>
                  <a:gd name="T27" fmla="*/ 799 h 2170"/>
                  <a:gd name="T28" fmla="*/ 509 w 1023"/>
                  <a:gd name="T29" fmla="*/ 867 h 2170"/>
                  <a:gd name="T30" fmla="*/ 477 w 1023"/>
                  <a:gd name="T31" fmla="*/ 933 h 2170"/>
                  <a:gd name="T32" fmla="*/ 447 w 1023"/>
                  <a:gd name="T33" fmla="*/ 1001 h 2170"/>
                  <a:gd name="T34" fmla="*/ 417 w 1023"/>
                  <a:gd name="T35" fmla="*/ 1069 h 2170"/>
                  <a:gd name="T36" fmla="*/ 387 w 1023"/>
                  <a:gd name="T37" fmla="*/ 1137 h 2170"/>
                  <a:gd name="T38" fmla="*/ 357 w 1023"/>
                  <a:gd name="T39" fmla="*/ 1205 h 2170"/>
                  <a:gd name="T40" fmla="*/ 327 w 1023"/>
                  <a:gd name="T41" fmla="*/ 1273 h 2170"/>
                  <a:gd name="T42" fmla="*/ 299 w 1023"/>
                  <a:gd name="T43" fmla="*/ 1341 h 2170"/>
                  <a:gd name="T44" fmla="*/ 271 w 1023"/>
                  <a:gd name="T45" fmla="*/ 1411 h 2170"/>
                  <a:gd name="T46" fmla="*/ 243 w 1023"/>
                  <a:gd name="T47" fmla="*/ 1479 h 2170"/>
                  <a:gd name="T48" fmla="*/ 215 w 1023"/>
                  <a:gd name="T49" fmla="*/ 1546 h 2170"/>
                  <a:gd name="T50" fmla="*/ 189 w 1023"/>
                  <a:gd name="T51" fmla="*/ 1616 h 2170"/>
                  <a:gd name="T52" fmla="*/ 163 w 1023"/>
                  <a:gd name="T53" fmla="*/ 1684 h 2170"/>
                  <a:gd name="T54" fmla="*/ 139 w 1023"/>
                  <a:gd name="T55" fmla="*/ 1754 h 2170"/>
                  <a:gd name="T56" fmla="*/ 113 w 1023"/>
                  <a:gd name="T57" fmla="*/ 1822 h 2170"/>
                  <a:gd name="T58" fmla="*/ 89 w 1023"/>
                  <a:gd name="T59" fmla="*/ 1892 h 2170"/>
                  <a:gd name="T60" fmla="*/ 65 w 1023"/>
                  <a:gd name="T61" fmla="*/ 1962 h 2170"/>
                  <a:gd name="T62" fmla="*/ 44 w 1023"/>
                  <a:gd name="T63" fmla="*/ 2030 h 2170"/>
                  <a:gd name="T64" fmla="*/ 22 w 1023"/>
                  <a:gd name="T65" fmla="*/ 2100 h 2170"/>
                  <a:gd name="T66" fmla="*/ 0 w 1023"/>
                  <a:gd name="T67" fmla="*/ 2170 h 2170"/>
                  <a:gd name="T68" fmla="*/ 89 w 1023"/>
                  <a:gd name="T69" fmla="*/ 2170 h 2170"/>
                  <a:gd name="T70" fmla="*/ 231 w 1023"/>
                  <a:gd name="T71" fmla="*/ 2170 h 2170"/>
                  <a:gd name="T72" fmla="*/ 1023 w 1023"/>
                  <a:gd name="T73" fmla="*/ 2170 h 2170"/>
                  <a:gd name="T74" fmla="*/ 1023 w 1023"/>
                  <a:gd name="T75" fmla="*/ 0 h 2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23" h="2170">
                    <a:moveTo>
                      <a:pt x="1023" y="0"/>
                    </a:moveTo>
                    <a:lnTo>
                      <a:pt x="949" y="0"/>
                    </a:lnTo>
                    <a:lnTo>
                      <a:pt x="913" y="66"/>
                    </a:lnTo>
                    <a:lnTo>
                      <a:pt x="877" y="132"/>
                    </a:lnTo>
                    <a:lnTo>
                      <a:pt x="841" y="198"/>
                    </a:lnTo>
                    <a:lnTo>
                      <a:pt x="807" y="263"/>
                    </a:lnTo>
                    <a:lnTo>
                      <a:pt x="771" y="331"/>
                    </a:lnTo>
                    <a:lnTo>
                      <a:pt x="737" y="397"/>
                    </a:lnTo>
                    <a:lnTo>
                      <a:pt x="703" y="463"/>
                    </a:lnTo>
                    <a:lnTo>
                      <a:pt x="671" y="531"/>
                    </a:lnTo>
                    <a:lnTo>
                      <a:pt x="637" y="597"/>
                    </a:lnTo>
                    <a:lnTo>
                      <a:pt x="605" y="665"/>
                    </a:lnTo>
                    <a:lnTo>
                      <a:pt x="573" y="731"/>
                    </a:lnTo>
                    <a:lnTo>
                      <a:pt x="541" y="799"/>
                    </a:lnTo>
                    <a:lnTo>
                      <a:pt x="509" y="867"/>
                    </a:lnTo>
                    <a:lnTo>
                      <a:pt x="477" y="933"/>
                    </a:lnTo>
                    <a:lnTo>
                      <a:pt x="447" y="1001"/>
                    </a:lnTo>
                    <a:lnTo>
                      <a:pt x="417" y="1069"/>
                    </a:lnTo>
                    <a:lnTo>
                      <a:pt x="387" y="1137"/>
                    </a:lnTo>
                    <a:lnTo>
                      <a:pt x="357" y="1205"/>
                    </a:lnTo>
                    <a:lnTo>
                      <a:pt x="327" y="1273"/>
                    </a:lnTo>
                    <a:lnTo>
                      <a:pt x="299" y="1341"/>
                    </a:lnTo>
                    <a:lnTo>
                      <a:pt x="271" y="1411"/>
                    </a:lnTo>
                    <a:lnTo>
                      <a:pt x="243" y="1479"/>
                    </a:lnTo>
                    <a:lnTo>
                      <a:pt x="215" y="1546"/>
                    </a:lnTo>
                    <a:lnTo>
                      <a:pt x="189" y="1616"/>
                    </a:lnTo>
                    <a:lnTo>
                      <a:pt x="163" y="1684"/>
                    </a:lnTo>
                    <a:lnTo>
                      <a:pt x="139" y="1754"/>
                    </a:lnTo>
                    <a:lnTo>
                      <a:pt x="113" y="1822"/>
                    </a:lnTo>
                    <a:lnTo>
                      <a:pt x="89" y="1892"/>
                    </a:lnTo>
                    <a:lnTo>
                      <a:pt x="65" y="1962"/>
                    </a:lnTo>
                    <a:lnTo>
                      <a:pt x="44" y="2030"/>
                    </a:lnTo>
                    <a:lnTo>
                      <a:pt x="22" y="2100"/>
                    </a:lnTo>
                    <a:lnTo>
                      <a:pt x="0" y="2170"/>
                    </a:lnTo>
                    <a:lnTo>
                      <a:pt x="89" y="2170"/>
                    </a:lnTo>
                    <a:lnTo>
                      <a:pt x="231" y="2170"/>
                    </a:lnTo>
                    <a:lnTo>
                      <a:pt x="1023" y="2170"/>
                    </a:lnTo>
                    <a:lnTo>
                      <a:pt x="1023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197"/>
              <p:cNvSpPr>
                <a:spLocks/>
              </p:cNvSpPr>
              <p:nvPr/>
            </p:nvSpPr>
            <p:spPr bwMode="auto">
              <a:xfrm>
                <a:off x="3" y="906"/>
                <a:ext cx="80" cy="50"/>
              </a:xfrm>
              <a:custGeom>
                <a:avLst/>
                <a:gdLst>
                  <a:gd name="T0" fmla="*/ 76 w 80"/>
                  <a:gd name="T1" fmla="*/ 6 h 50"/>
                  <a:gd name="T2" fmla="*/ 66 w 80"/>
                  <a:gd name="T3" fmla="*/ 0 h 50"/>
                  <a:gd name="T4" fmla="*/ 56 w 80"/>
                  <a:gd name="T5" fmla="*/ 2 h 50"/>
                  <a:gd name="T6" fmla="*/ 46 w 80"/>
                  <a:gd name="T7" fmla="*/ 10 h 50"/>
                  <a:gd name="T8" fmla="*/ 4 w 80"/>
                  <a:gd name="T9" fmla="*/ 34 h 50"/>
                  <a:gd name="T10" fmla="*/ 0 w 80"/>
                  <a:gd name="T11" fmla="*/ 36 h 50"/>
                  <a:gd name="T12" fmla="*/ 0 w 80"/>
                  <a:gd name="T13" fmla="*/ 50 h 50"/>
                  <a:gd name="T14" fmla="*/ 70 w 80"/>
                  <a:gd name="T15" fmla="*/ 20 h 50"/>
                  <a:gd name="T16" fmla="*/ 80 w 80"/>
                  <a:gd name="T17" fmla="*/ 14 h 50"/>
                  <a:gd name="T18" fmla="*/ 76 w 80"/>
                  <a:gd name="T19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50">
                    <a:moveTo>
                      <a:pt x="76" y="6"/>
                    </a:moveTo>
                    <a:lnTo>
                      <a:pt x="66" y="0"/>
                    </a:lnTo>
                    <a:lnTo>
                      <a:pt x="56" y="2"/>
                    </a:lnTo>
                    <a:lnTo>
                      <a:pt x="46" y="10"/>
                    </a:lnTo>
                    <a:lnTo>
                      <a:pt x="4" y="34"/>
                    </a:lnTo>
                    <a:lnTo>
                      <a:pt x="0" y="36"/>
                    </a:lnTo>
                    <a:lnTo>
                      <a:pt x="0" y="50"/>
                    </a:lnTo>
                    <a:lnTo>
                      <a:pt x="70" y="20"/>
                    </a:lnTo>
                    <a:lnTo>
                      <a:pt x="80" y="14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198"/>
              <p:cNvSpPr>
                <a:spLocks/>
              </p:cNvSpPr>
              <p:nvPr/>
            </p:nvSpPr>
            <p:spPr bwMode="auto">
              <a:xfrm>
                <a:off x="4259" y="3949"/>
                <a:ext cx="1283" cy="368"/>
              </a:xfrm>
              <a:custGeom>
                <a:avLst/>
                <a:gdLst>
                  <a:gd name="T0" fmla="*/ 1217 w 1283"/>
                  <a:gd name="T1" fmla="*/ 368 h 368"/>
                  <a:gd name="T2" fmla="*/ 1225 w 1283"/>
                  <a:gd name="T3" fmla="*/ 320 h 368"/>
                  <a:gd name="T4" fmla="*/ 1237 w 1283"/>
                  <a:gd name="T5" fmla="*/ 268 h 368"/>
                  <a:gd name="T6" fmla="*/ 1247 w 1283"/>
                  <a:gd name="T7" fmla="*/ 218 h 368"/>
                  <a:gd name="T8" fmla="*/ 1257 w 1283"/>
                  <a:gd name="T9" fmla="*/ 168 h 368"/>
                  <a:gd name="T10" fmla="*/ 1267 w 1283"/>
                  <a:gd name="T11" fmla="*/ 118 h 368"/>
                  <a:gd name="T12" fmla="*/ 1279 w 1283"/>
                  <a:gd name="T13" fmla="*/ 68 h 368"/>
                  <a:gd name="T14" fmla="*/ 1283 w 1283"/>
                  <a:gd name="T15" fmla="*/ 0 h 368"/>
                  <a:gd name="T16" fmla="*/ 1019 w 1283"/>
                  <a:gd name="T17" fmla="*/ 0 h 368"/>
                  <a:gd name="T18" fmla="*/ 983 w 1283"/>
                  <a:gd name="T19" fmla="*/ 0 h 368"/>
                  <a:gd name="T20" fmla="*/ 945 w 1283"/>
                  <a:gd name="T21" fmla="*/ 0 h 368"/>
                  <a:gd name="T22" fmla="*/ 118 w 1283"/>
                  <a:gd name="T23" fmla="*/ 2 h 368"/>
                  <a:gd name="T24" fmla="*/ 80 w 1283"/>
                  <a:gd name="T25" fmla="*/ 2 h 368"/>
                  <a:gd name="T26" fmla="*/ 80 w 1283"/>
                  <a:gd name="T27" fmla="*/ 44 h 368"/>
                  <a:gd name="T28" fmla="*/ 74 w 1283"/>
                  <a:gd name="T29" fmla="*/ 70 h 368"/>
                  <a:gd name="T30" fmla="*/ 68 w 1283"/>
                  <a:gd name="T31" fmla="*/ 94 h 368"/>
                  <a:gd name="T32" fmla="*/ 60 w 1283"/>
                  <a:gd name="T33" fmla="*/ 120 h 368"/>
                  <a:gd name="T34" fmla="*/ 54 w 1283"/>
                  <a:gd name="T35" fmla="*/ 152 h 368"/>
                  <a:gd name="T36" fmla="*/ 46 w 1283"/>
                  <a:gd name="T37" fmla="*/ 182 h 368"/>
                  <a:gd name="T38" fmla="*/ 38 w 1283"/>
                  <a:gd name="T39" fmla="*/ 214 h 368"/>
                  <a:gd name="T40" fmla="*/ 30 w 1283"/>
                  <a:gd name="T41" fmla="*/ 246 h 368"/>
                  <a:gd name="T42" fmla="*/ 22 w 1283"/>
                  <a:gd name="T43" fmla="*/ 276 h 368"/>
                  <a:gd name="T44" fmla="*/ 14 w 1283"/>
                  <a:gd name="T45" fmla="*/ 308 h 368"/>
                  <a:gd name="T46" fmla="*/ 6 w 1283"/>
                  <a:gd name="T47" fmla="*/ 340 h 368"/>
                  <a:gd name="T48" fmla="*/ 0 w 1283"/>
                  <a:gd name="T49" fmla="*/ 368 h 368"/>
                  <a:gd name="T50" fmla="*/ 1217 w 1283"/>
                  <a:gd name="T51" fmla="*/ 368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83" h="368">
                    <a:moveTo>
                      <a:pt x="1217" y="368"/>
                    </a:moveTo>
                    <a:lnTo>
                      <a:pt x="1225" y="320"/>
                    </a:lnTo>
                    <a:lnTo>
                      <a:pt x="1237" y="268"/>
                    </a:lnTo>
                    <a:lnTo>
                      <a:pt x="1247" y="218"/>
                    </a:lnTo>
                    <a:lnTo>
                      <a:pt x="1257" y="168"/>
                    </a:lnTo>
                    <a:lnTo>
                      <a:pt x="1267" y="118"/>
                    </a:lnTo>
                    <a:lnTo>
                      <a:pt x="1279" y="68"/>
                    </a:lnTo>
                    <a:lnTo>
                      <a:pt x="1283" y="0"/>
                    </a:lnTo>
                    <a:lnTo>
                      <a:pt x="1019" y="0"/>
                    </a:lnTo>
                    <a:lnTo>
                      <a:pt x="983" y="0"/>
                    </a:lnTo>
                    <a:lnTo>
                      <a:pt x="945" y="0"/>
                    </a:lnTo>
                    <a:lnTo>
                      <a:pt x="118" y="2"/>
                    </a:lnTo>
                    <a:lnTo>
                      <a:pt x="80" y="2"/>
                    </a:lnTo>
                    <a:lnTo>
                      <a:pt x="80" y="44"/>
                    </a:lnTo>
                    <a:lnTo>
                      <a:pt x="74" y="70"/>
                    </a:lnTo>
                    <a:lnTo>
                      <a:pt x="68" y="94"/>
                    </a:lnTo>
                    <a:lnTo>
                      <a:pt x="60" y="120"/>
                    </a:lnTo>
                    <a:lnTo>
                      <a:pt x="54" y="152"/>
                    </a:lnTo>
                    <a:lnTo>
                      <a:pt x="46" y="182"/>
                    </a:lnTo>
                    <a:lnTo>
                      <a:pt x="38" y="214"/>
                    </a:lnTo>
                    <a:lnTo>
                      <a:pt x="30" y="246"/>
                    </a:lnTo>
                    <a:lnTo>
                      <a:pt x="22" y="276"/>
                    </a:lnTo>
                    <a:lnTo>
                      <a:pt x="14" y="308"/>
                    </a:lnTo>
                    <a:lnTo>
                      <a:pt x="6" y="340"/>
                    </a:lnTo>
                    <a:lnTo>
                      <a:pt x="0" y="368"/>
                    </a:lnTo>
                    <a:lnTo>
                      <a:pt x="1217" y="368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199"/>
              <p:cNvSpPr>
                <a:spLocks/>
              </p:cNvSpPr>
              <p:nvPr/>
            </p:nvSpPr>
            <p:spPr bwMode="auto">
              <a:xfrm>
                <a:off x="992" y="576"/>
                <a:ext cx="2585" cy="398"/>
              </a:xfrm>
              <a:custGeom>
                <a:avLst/>
                <a:gdLst>
                  <a:gd name="T0" fmla="*/ 2577 w 2585"/>
                  <a:gd name="T1" fmla="*/ 246 h 398"/>
                  <a:gd name="T2" fmla="*/ 2585 w 2585"/>
                  <a:gd name="T3" fmla="*/ 214 h 398"/>
                  <a:gd name="T4" fmla="*/ 2553 w 2585"/>
                  <a:gd name="T5" fmla="*/ 212 h 398"/>
                  <a:gd name="T6" fmla="*/ 2539 w 2585"/>
                  <a:gd name="T7" fmla="*/ 220 h 398"/>
                  <a:gd name="T8" fmla="*/ 2485 w 2585"/>
                  <a:gd name="T9" fmla="*/ 234 h 398"/>
                  <a:gd name="T10" fmla="*/ 2453 w 2585"/>
                  <a:gd name="T11" fmla="*/ 244 h 398"/>
                  <a:gd name="T12" fmla="*/ 2401 w 2585"/>
                  <a:gd name="T13" fmla="*/ 236 h 398"/>
                  <a:gd name="T14" fmla="*/ 2377 w 2585"/>
                  <a:gd name="T15" fmla="*/ 226 h 398"/>
                  <a:gd name="T16" fmla="*/ 2365 w 2585"/>
                  <a:gd name="T17" fmla="*/ 232 h 398"/>
                  <a:gd name="T18" fmla="*/ 2343 w 2585"/>
                  <a:gd name="T19" fmla="*/ 240 h 398"/>
                  <a:gd name="T20" fmla="*/ 2341 w 2585"/>
                  <a:gd name="T21" fmla="*/ 232 h 398"/>
                  <a:gd name="T22" fmla="*/ 2325 w 2585"/>
                  <a:gd name="T23" fmla="*/ 232 h 398"/>
                  <a:gd name="T24" fmla="*/ 2317 w 2585"/>
                  <a:gd name="T25" fmla="*/ 242 h 398"/>
                  <a:gd name="T26" fmla="*/ 2303 w 2585"/>
                  <a:gd name="T27" fmla="*/ 246 h 398"/>
                  <a:gd name="T28" fmla="*/ 2271 w 2585"/>
                  <a:gd name="T29" fmla="*/ 244 h 398"/>
                  <a:gd name="T30" fmla="*/ 2231 w 2585"/>
                  <a:gd name="T31" fmla="*/ 248 h 398"/>
                  <a:gd name="T32" fmla="*/ 2217 w 2585"/>
                  <a:gd name="T33" fmla="*/ 250 h 398"/>
                  <a:gd name="T34" fmla="*/ 2221 w 2585"/>
                  <a:gd name="T35" fmla="*/ 238 h 398"/>
                  <a:gd name="T36" fmla="*/ 2223 w 2585"/>
                  <a:gd name="T37" fmla="*/ 228 h 398"/>
                  <a:gd name="T38" fmla="*/ 2241 w 2585"/>
                  <a:gd name="T39" fmla="*/ 196 h 398"/>
                  <a:gd name="T40" fmla="*/ 2225 w 2585"/>
                  <a:gd name="T41" fmla="*/ 196 h 398"/>
                  <a:gd name="T42" fmla="*/ 2221 w 2585"/>
                  <a:gd name="T43" fmla="*/ 190 h 398"/>
                  <a:gd name="T44" fmla="*/ 2239 w 2585"/>
                  <a:gd name="T45" fmla="*/ 182 h 398"/>
                  <a:gd name="T46" fmla="*/ 2253 w 2585"/>
                  <a:gd name="T47" fmla="*/ 160 h 398"/>
                  <a:gd name="T48" fmla="*/ 2261 w 2585"/>
                  <a:gd name="T49" fmla="*/ 130 h 398"/>
                  <a:gd name="T50" fmla="*/ 2257 w 2585"/>
                  <a:gd name="T51" fmla="*/ 112 h 398"/>
                  <a:gd name="T52" fmla="*/ 2223 w 2585"/>
                  <a:gd name="T53" fmla="*/ 110 h 398"/>
                  <a:gd name="T54" fmla="*/ 2201 w 2585"/>
                  <a:gd name="T55" fmla="*/ 102 h 398"/>
                  <a:gd name="T56" fmla="*/ 2187 w 2585"/>
                  <a:gd name="T57" fmla="*/ 88 h 398"/>
                  <a:gd name="T58" fmla="*/ 2177 w 2585"/>
                  <a:gd name="T59" fmla="*/ 58 h 398"/>
                  <a:gd name="T60" fmla="*/ 2173 w 2585"/>
                  <a:gd name="T61" fmla="*/ 46 h 398"/>
                  <a:gd name="T62" fmla="*/ 2159 w 2585"/>
                  <a:gd name="T63" fmla="*/ 38 h 398"/>
                  <a:gd name="T64" fmla="*/ 2153 w 2585"/>
                  <a:gd name="T65" fmla="*/ 18 h 398"/>
                  <a:gd name="T66" fmla="*/ 2145 w 2585"/>
                  <a:gd name="T67" fmla="*/ 0 h 398"/>
                  <a:gd name="T68" fmla="*/ 2103 w 2585"/>
                  <a:gd name="T69" fmla="*/ 4 h 398"/>
                  <a:gd name="T70" fmla="*/ 2093 w 2585"/>
                  <a:gd name="T71" fmla="*/ 4 h 398"/>
                  <a:gd name="T72" fmla="*/ 276 w 2585"/>
                  <a:gd name="T73" fmla="*/ 0 h 398"/>
                  <a:gd name="T74" fmla="*/ 224 w 2585"/>
                  <a:gd name="T75" fmla="*/ 64 h 398"/>
                  <a:gd name="T76" fmla="*/ 132 w 2585"/>
                  <a:gd name="T77" fmla="*/ 174 h 398"/>
                  <a:gd name="T78" fmla="*/ 44 w 2585"/>
                  <a:gd name="T79" fmla="*/ 286 h 398"/>
                  <a:gd name="T80" fmla="*/ 30 w 2585"/>
                  <a:gd name="T81" fmla="*/ 348 h 398"/>
                  <a:gd name="T82" fmla="*/ 82 w 2585"/>
                  <a:gd name="T83" fmla="*/ 342 h 398"/>
                  <a:gd name="T84" fmla="*/ 138 w 2585"/>
                  <a:gd name="T85" fmla="*/ 364 h 398"/>
                  <a:gd name="T86" fmla="*/ 206 w 2585"/>
                  <a:gd name="T87" fmla="*/ 336 h 398"/>
                  <a:gd name="T88" fmla="*/ 274 w 2585"/>
                  <a:gd name="T89" fmla="*/ 334 h 398"/>
                  <a:gd name="T90" fmla="*/ 290 w 2585"/>
                  <a:gd name="T91" fmla="*/ 344 h 398"/>
                  <a:gd name="T92" fmla="*/ 244 w 2585"/>
                  <a:gd name="T93" fmla="*/ 382 h 398"/>
                  <a:gd name="T94" fmla="*/ 398 w 2585"/>
                  <a:gd name="T95" fmla="*/ 398 h 398"/>
                  <a:gd name="T96" fmla="*/ 2579 w 2585"/>
                  <a:gd name="T97" fmla="*/ 392 h 398"/>
                  <a:gd name="T98" fmla="*/ 2559 w 2585"/>
                  <a:gd name="T99" fmla="*/ 388 h 398"/>
                  <a:gd name="T100" fmla="*/ 2559 w 2585"/>
                  <a:gd name="T101" fmla="*/ 384 h 398"/>
                  <a:gd name="T102" fmla="*/ 2569 w 2585"/>
                  <a:gd name="T103" fmla="*/ 372 h 398"/>
                  <a:gd name="T104" fmla="*/ 2565 w 2585"/>
                  <a:gd name="T105" fmla="*/ 334 h 398"/>
                  <a:gd name="T106" fmla="*/ 2575 w 2585"/>
                  <a:gd name="T107" fmla="*/ 310 h 398"/>
                  <a:gd name="T108" fmla="*/ 2555 w 2585"/>
                  <a:gd name="T109" fmla="*/ 302 h 398"/>
                  <a:gd name="T110" fmla="*/ 2545 w 2585"/>
                  <a:gd name="T111" fmla="*/ 270 h 398"/>
                  <a:gd name="T112" fmla="*/ 2549 w 2585"/>
                  <a:gd name="T113" fmla="*/ 262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85" h="398">
                    <a:moveTo>
                      <a:pt x="2549" y="262"/>
                    </a:moveTo>
                    <a:lnTo>
                      <a:pt x="2577" y="246"/>
                    </a:lnTo>
                    <a:lnTo>
                      <a:pt x="2581" y="238"/>
                    </a:lnTo>
                    <a:lnTo>
                      <a:pt x="2585" y="214"/>
                    </a:lnTo>
                    <a:lnTo>
                      <a:pt x="2581" y="212"/>
                    </a:lnTo>
                    <a:lnTo>
                      <a:pt x="2553" y="212"/>
                    </a:lnTo>
                    <a:lnTo>
                      <a:pt x="2547" y="216"/>
                    </a:lnTo>
                    <a:lnTo>
                      <a:pt x="2539" y="220"/>
                    </a:lnTo>
                    <a:lnTo>
                      <a:pt x="2529" y="232"/>
                    </a:lnTo>
                    <a:lnTo>
                      <a:pt x="2485" y="234"/>
                    </a:lnTo>
                    <a:lnTo>
                      <a:pt x="2471" y="238"/>
                    </a:lnTo>
                    <a:lnTo>
                      <a:pt x="2453" y="244"/>
                    </a:lnTo>
                    <a:lnTo>
                      <a:pt x="2443" y="244"/>
                    </a:lnTo>
                    <a:lnTo>
                      <a:pt x="2401" y="236"/>
                    </a:lnTo>
                    <a:lnTo>
                      <a:pt x="2383" y="226"/>
                    </a:lnTo>
                    <a:lnTo>
                      <a:pt x="2377" y="226"/>
                    </a:lnTo>
                    <a:lnTo>
                      <a:pt x="2371" y="228"/>
                    </a:lnTo>
                    <a:lnTo>
                      <a:pt x="2365" y="232"/>
                    </a:lnTo>
                    <a:lnTo>
                      <a:pt x="2351" y="242"/>
                    </a:lnTo>
                    <a:lnTo>
                      <a:pt x="2343" y="240"/>
                    </a:lnTo>
                    <a:lnTo>
                      <a:pt x="2339" y="238"/>
                    </a:lnTo>
                    <a:lnTo>
                      <a:pt x="2341" y="232"/>
                    </a:lnTo>
                    <a:lnTo>
                      <a:pt x="2335" y="230"/>
                    </a:lnTo>
                    <a:lnTo>
                      <a:pt x="2325" y="232"/>
                    </a:lnTo>
                    <a:lnTo>
                      <a:pt x="2321" y="236"/>
                    </a:lnTo>
                    <a:lnTo>
                      <a:pt x="2317" y="242"/>
                    </a:lnTo>
                    <a:lnTo>
                      <a:pt x="2311" y="244"/>
                    </a:lnTo>
                    <a:lnTo>
                      <a:pt x="2303" y="246"/>
                    </a:lnTo>
                    <a:lnTo>
                      <a:pt x="2295" y="248"/>
                    </a:lnTo>
                    <a:lnTo>
                      <a:pt x="2271" y="244"/>
                    </a:lnTo>
                    <a:lnTo>
                      <a:pt x="2245" y="250"/>
                    </a:lnTo>
                    <a:lnTo>
                      <a:pt x="2231" y="248"/>
                    </a:lnTo>
                    <a:lnTo>
                      <a:pt x="2219" y="250"/>
                    </a:lnTo>
                    <a:lnTo>
                      <a:pt x="2217" y="250"/>
                    </a:lnTo>
                    <a:lnTo>
                      <a:pt x="2215" y="244"/>
                    </a:lnTo>
                    <a:lnTo>
                      <a:pt x="2221" y="238"/>
                    </a:lnTo>
                    <a:lnTo>
                      <a:pt x="2221" y="232"/>
                    </a:lnTo>
                    <a:lnTo>
                      <a:pt x="2223" y="228"/>
                    </a:lnTo>
                    <a:lnTo>
                      <a:pt x="2233" y="216"/>
                    </a:lnTo>
                    <a:lnTo>
                      <a:pt x="2241" y="196"/>
                    </a:lnTo>
                    <a:lnTo>
                      <a:pt x="2239" y="194"/>
                    </a:lnTo>
                    <a:lnTo>
                      <a:pt x="2225" y="196"/>
                    </a:lnTo>
                    <a:lnTo>
                      <a:pt x="2221" y="192"/>
                    </a:lnTo>
                    <a:lnTo>
                      <a:pt x="2221" y="190"/>
                    </a:lnTo>
                    <a:lnTo>
                      <a:pt x="2225" y="188"/>
                    </a:lnTo>
                    <a:lnTo>
                      <a:pt x="2239" y="182"/>
                    </a:lnTo>
                    <a:lnTo>
                      <a:pt x="2249" y="168"/>
                    </a:lnTo>
                    <a:lnTo>
                      <a:pt x="2253" y="160"/>
                    </a:lnTo>
                    <a:lnTo>
                      <a:pt x="2263" y="136"/>
                    </a:lnTo>
                    <a:lnTo>
                      <a:pt x="2261" y="130"/>
                    </a:lnTo>
                    <a:lnTo>
                      <a:pt x="2263" y="118"/>
                    </a:lnTo>
                    <a:lnTo>
                      <a:pt x="2257" y="112"/>
                    </a:lnTo>
                    <a:lnTo>
                      <a:pt x="2249" y="108"/>
                    </a:lnTo>
                    <a:lnTo>
                      <a:pt x="2223" y="110"/>
                    </a:lnTo>
                    <a:lnTo>
                      <a:pt x="2205" y="104"/>
                    </a:lnTo>
                    <a:lnTo>
                      <a:pt x="2201" y="102"/>
                    </a:lnTo>
                    <a:lnTo>
                      <a:pt x="2197" y="94"/>
                    </a:lnTo>
                    <a:lnTo>
                      <a:pt x="2187" y="88"/>
                    </a:lnTo>
                    <a:lnTo>
                      <a:pt x="2171" y="72"/>
                    </a:lnTo>
                    <a:lnTo>
                      <a:pt x="2177" y="58"/>
                    </a:lnTo>
                    <a:lnTo>
                      <a:pt x="2177" y="52"/>
                    </a:lnTo>
                    <a:lnTo>
                      <a:pt x="2173" y="46"/>
                    </a:lnTo>
                    <a:lnTo>
                      <a:pt x="2161" y="42"/>
                    </a:lnTo>
                    <a:lnTo>
                      <a:pt x="2159" y="38"/>
                    </a:lnTo>
                    <a:lnTo>
                      <a:pt x="2161" y="30"/>
                    </a:lnTo>
                    <a:lnTo>
                      <a:pt x="2153" y="18"/>
                    </a:lnTo>
                    <a:lnTo>
                      <a:pt x="2155" y="10"/>
                    </a:lnTo>
                    <a:lnTo>
                      <a:pt x="2145" y="0"/>
                    </a:lnTo>
                    <a:lnTo>
                      <a:pt x="2113" y="0"/>
                    </a:lnTo>
                    <a:lnTo>
                      <a:pt x="2103" y="4"/>
                    </a:lnTo>
                    <a:lnTo>
                      <a:pt x="2097" y="6"/>
                    </a:lnTo>
                    <a:lnTo>
                      <a:pt x="2093" y="4"/>
                    </a:lnTo>
                    <a:lnTo>
                      <a:pt x="2093" y="0"/>
                    </a:lnTo>
                    <a:lnTo>
                      <a:pt x="276" y="0"/>
                    </a:lnTo>
                    <a:lnTo>
                      <a:pt x="268" y="10"/>
                    </a:lnTo>
                    <a:lnTo>
                      <a:pt x="224" y="64"/>
                    </a:lnTo>
                    <a:lnTo>
                      <a:pt x="178" y="120"/>
                    </a:lnTo>
                    <a:lnTo>
                      <a:pt x="132" y="174"/>
                    </a:lnTo>
                    <a:lnTo>
                      <a:pt x="88" y="230"/>
                    </a:lnTo>
                    <a:lnTo>
                      <a:pt x="44" y="286"/>
                    </a:lnTo>
                    <a:lnTo>
                      <a:pt x="0" y="342"/>
                    </a:lnTo>
                    <a:lnTo>
                      <a:pt x="30" y="348"/>
                    </a:lnTo>
                    <a:lnTo>
                      <a:pt x="60" y="356"/>
                    </a:lnTo>
                    <a:lnTo>
                      <a:pt x="82" y="342"/>
                    </a:lnTo>
                    <a:lnTo>
                      <a:pt x="112" y="352"/>
                    </a:lnTo>
                    <a:lnTo>
                      <a:pt x="138" y="364"/>
                    </a:lnTo>
                    <a:lnTo>
                      <a:pt x="170" y="350"/>
                    </a:lnTo>
                    <a:lnTo>
                      <a:pt x="206" y="336"/>
                    </a:lnTo>
                    <a:lnTo>
                      <a:pt x="238" y="334"/>
                    </a:lnTo>
                    <a:lnTo>
                      <a:pt x="274" y="334"/>
                    </a:lnTo>
                    <a:lnTo>
                      <a:pt x="298" y="332"/>
                    </a:lnTo>
                    <a:lnTo>
                      <a:pt x="290" y="344"/>
                    </a:lnTo>
                    <a:lnTo>
                      <a:pt x="264" y="366"/>
                    </a:lnTo>
                    <a:lnTo>
                      <a:pt x="244" y="382"/>
                    </a:lnTo>
                    <a:lnTo>
                      <a:pt x="252" y="398"/>
                    </a:lnTo>
                    <a:lnTo>
                      <a:pt x="398" y="398"/>
                    </a:lnTo>
                    <a:lnTo>
                      <a:pt x="2581" y="396"/>
                    </a:lnTo>
                    <a:lnTo>
                      <a:pt x="2579" y="392"/>
                    </a:lnTo>
                    <a:lnTo>
                      <a:pt x="2577" y="388"/>
                    </a:lnTo>
                    <a:lnTo>
                      <a:pt x="2559" y="388"/>
                    </a:lnTo>
                    <a:lnTo>
                      <a:pt x="2557" y="386"/>
                    </a:lnTo>
                    <a:lnTo>
                      <a:pt x="2559" y="384"/>
                    </a:lnTo>
                    <a:lnTo>
                      <a:pt x="2567" y="376"/>
                    </a:lnTo>
                    <a:lnTo>
                      <a:pt x="2569" y="372"/>
                    </a:lnTo>
                    <a:lnTo>
                      <a:pt x="2565" y="352"/>
                    </a:lnTo>
                    <a:lnTo>
                      <a:pt x="2565" y="334"/>
                    </a:lnTo>
                    <a:lnTo>
                      <a:pt x="2567" y="328"/>
                    </a:lnTo>
                    <a:lnTo>
                      <a:pt x="2575" y="310"/>
                    </a:lnTo>
                    <a:lnTo>
                      <a:pt x="2575" y="306"/>
                    </a:lnTo>
                    <a:lnTo>
                      <a:pt x="2555" y="302"/>
                    </a:lnTo>
                    <a:lnTo>
                      <a:pt x="2553" y="288"/>
                    </a:lnTo>
                    <a:lnTo>
                      <a:pt x="2545" y="270"/>
                    </a:lnTo>
                    <a:lnTo>
                      <a:pt x="2547" y="266"/>
                    </a:lnTo>
                    <a:lnTo>
                      <a:pt x="2549" y="262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200"/>
              <p:cNvSpPr>
                <a:spLocks/>
              </p:cNvSpPr>
              <p:nvPr/>
            </p:nvSpPr>
            <p:spPr bwMode="auto">
              <a:xfrm>
                <a:off x="5588" y="3138"/>
                <a:ext cx="172" cy="621"/>
              </a:xfrm>
              <a:custGeom>
                <a:avLst/>
                <a:gdLst>
                  <a:gd name="T0" fmla="*/ 172 w 172"/>
                  <a:gd name="T1" fmla="*/ 0 h 621"/>
                  <a:gd name="T2" fmla="*/ 146 w 172"/>
                  <a:gd name="T3" fmla="*/ 0 h 621"/>
                  <a:gd name="T4" fmla="*/ 136 w 172"/>
                  <a:gd name="T5" fmla="*/ 38 h 621"/>
                  <a:gd name="T6" fmla="*/ 126 w 172"/>
                  <a:gd name="T7" fmla="*/ 78 h 621"/>
                  <a:gd name="T8" fmla="*/ 118 w 172"/>
                  <a:gd name="T9" fmla="*/ 116 h 621"/>
                  <a:gd name="T10" fmla="*/ 108 w 172"/>
                  <a:gd name="T11" fmla="*/ 154 h 621"/>
                  <a:gd name="T12" fmla="*/ 98 w 172"/>
                  <a:gd name="T13" fmla="*/ 194 h 621"/>
                  <a:gd name="T14" fmla="*/ 88 w 172"/>
                  <a:gd name="T15" fmla="*/ 232 h 621"/>
                  <a:gd name="T16" fmla="*/ 80 w 172"/>
                  <a:gd name="T17" fmla="*/ 272 h 621"/>
                  <a:gd name="T18" fmla="*/ 70 w 172"/>
                  <a:gd name="T19" fmla="*/ 310 h 621"/>
                  <a:gd name="T20" fmla="*/ 60 w 172"/>
                  <a:gd name="T21" fmla="*/ 350 h 621"/>
                  <a:gd name="T22" fmla="*/ 52 w 172"/>
                  <a:gd name="T23" fmla="*/ 388 h 621"/>
                  <a:gd name="T24" fmla="*/ 44 w 172"/>
                  <a:gd name="T25" fmla="*/ 426 h 621"/>
                  <a:gd name="T26" fmla="*/ 34 w 172"/>
                  <a:gd name="T27" fmla="*/ 466 h 621"/>
                  <a:gd name="T28" fmla="*/ 26 w 172"/>
                  <a:gd name="T29" fmla="*/ 504 h 621"/>
                  <a:gd name="T30" fmla="*/ 18 w 172"/>
                  <a:gd name="T31" fmla="*/ 544 h 621"/>
                  <a:gd name="T32" fmla="*/ 8 w 172"/>
                  <a:gd name="T33" fmla="*/ 581 h 621"/>
                  <a:gd name="T34" fmla="*/ 0 w 172"/>
                  <a:gd name="T35" fmla="*/ 621 h 621"/>
                  <a:gd name="T36" fmla="*/ 40 w 172"/>
                  <a:gd name="T37" fmla="*/ 621 h 621"/>
                  <a:gd name="T38" fmla="*/ 172 w 172"/>
                  <a:gd name="T39" fmla="*/ 619 h 621"/>
                  <a:gd name="T40" fmla="*/ 172 w 172"/>
                  <a:gd name="T41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2" h="621">
                    <a:moveTo>
                      <a:pt x="172" y="0"/>
                    </a:moveTo>
                    <a:lnTo>
                      <a:pt x="146" y="0"/>
                    </a:lnTo>
                    <a:lnTo>
                      <a:pt x="136" y="38"/>
                    </a:lnTo>
                    <a:lnTo>
                      <a:pt x="126" y="78"/>
                    </a:lnTo>
                    <a:lnTo>
                      <a:pt x="118" y="116"/>
                    </a:lnTo>
                    <a:lnTo>
                      <a:pt x="108" y="154"/>
                    </a:lnTo>
                    <a:lnTo>
                      <a:pt x="98" y="194"/>
                    </a:lnTo>
                    <a:lnTo>
                      <a:pt x="88" y="232"/>
                    </a:lnTo>
                    <a:lnTo>
                      <a:pt x="80" y="272"/>
                    </a:lnTo>
                    <a:lnTo>
                      <a:pt x="70" y="310"/>
                    </a:lnTo>
                    <a:lnTo>
                      <a:pt x="60" y="350"/>
                    </a:lnTo>
                    <a:lnTo>
                      <a:pt x="52" y="388"/>
                    </a:lnTo>
                    <a:lnTo>
                      <a:pt x="44" y="426"/>
                    </a:lnTo>
                    <a:lnTo>
                      <a:pt x="34" y="466"/>
                    </a:lnTo>
                    <a:lnTo>
                      <a:pt x="26" y="504"/>
                    </a:lnTo>
                    <a:lnTo>
                      <a:pt x="18" y="544"/>
                    </a:lnTo>
                    <a:lnTo>
                      <a:pt x="8" y="581"/>
                    </a:lnTo>
                    <a:lnTo>
                      <a:pt x="0" y="621"/>
                    </a:lnTo>
                    <a:lnTo>
                      <a:pt x="40" y="621"/>
                    </a:lnTo>
                    <a:lnTo>
                      <a:pt x="172" y="619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201"/>
              <p:cNvSpPr>
                <a:spLocks/>
              </p:cNvSpPr>
              <p:nvPr/>
            </p:nvSpPr>
            <p:spPr bwMode="auto">
              <a:xfrm>
                <a:off x="1952" y="3705"/>
                <a:ext cx="1493" cy="612"/>
              </a:xfrm>
              <a:custGeom>
                <a:avLst/>
                <a:gdLst>
                  <a:gd name="T0" fmla="*/ 1277 w 1493"/>
                  <a:gd name="T1" fmla="*/ 598 h 612"/>
                  <a:gd name="T2" fmla="*/ 1301 w 1493"/>
                  <a:gd name="T3" fmla="*/ 504 h 612"/>
                  <a:gd name="T4" fmla="*/ 1321 w 1493"/>
                  <a:gd name="T5" fmla="*/ 472 h 612"/>
                  <a:gd name="T6" fmla="*/ 1327 w 1493"/>
                  <a:gd name="T7" fmla="*/ 450 h 612"/>
                  <a:gd name="T8" fmla="*/ 1341 w 1493"/>
                  <a:gd name="T9" fmla="*/ 434 h 612"/>
                  <a:gd name="T10" fmla="*/ 1337 w 1493"/>
                  <a:gd name="T11" fmla="*/ 416 h 612"/>
                  <a:gd name="T12" fmla="*/ 1309 w 1493"/>
                  <a:gd name="T13" fmla="*/ 406 h 612"/>
                  <a:gd name="T14" fmla="*/ 1305 w 1493"/>
                  <a:gd name="T15" fmla="*/ 378 h 612"/>
                  <a:gd name="T16" fmla="*/ 1369 w 1493"/>
                  <a:gd name="T17" fmla="*/ 310 h 612"/>
                  <a:gd name="T18" fmla="*/ 1399 w 1493"/>
                  <a:gd name="T19" fmla="*/ 266 h 612"/>
                  <a:gd name="T20" fmla="*/ 1469 w 1493"/>
                  <a:gd name="T21" fmla="*/ 154 h 612"/>
                  <a:gd name="T22" fmla="*/ 1489 w 1493"/>
                  <a:gd name="T23" fmla="*/ 100 h 612"/>
                  <a:gd name="T24" fmla="*/ 1457 w 1493"/>
                  <a:gd name="T25" fmla="*/ 70 h 612"/>
                  <a:gd name="T26" fmla="*/ 1443 w 1493"/>
                  <a:gd name="T27" fmla="*/ 44 h 612"/>
                  <a:gd name="T28" fmla="*/ 1355 w 1493"/>
                  <a:gd name="T29" fmla="*/ 44 h 612"/>
                  <a:gd name="T30" fmla="*/ 1263 w 1493"/>
                  <a:gd name="T31" fmla="*/ 44 h 612"/>
                  <a:gd name="T32" fmla="*/ 1173 w 1493"/>
                  <a:gd name="T33" fmla="*/ 44 h 612"/>
                  <a:gd name="T34" fmla="*/ 1083 w 1493"/>
                  <a:gd name="T35" fmla="*/ 44 h 612"/>
                  <a:gd name="T36" fmla="*/ 1073 w 1493"/>
                  <a:gd name="T37" fmla="*/ 48 h 612"/>
                  <a:gd name="T38" fmla="*/ 1005 w 1493"/>
                  <a:gd name="T39" fmla="*/ 58 h 612"/>
                  <a:gd name="T40" fmla="*/ 872 w 1493"/>
                  <a:gd name="T41" fmla="*/ 92 h 612"/>
                  <a:gd name="T42" fmla="*/ 772 w 1493"/>
                  <a:gd name="T43" fmla="*/ 108 h 612"/>
                  <a:gd name="T44" fmla="*/ 690 w 1493"/>
                  <a:gd name="T45" fmla="*/ 118 h 612"/>
                  <a:gd name="T46" fmla="*/ 656 w 1493"/>
                  <a:gd name="T47" fmla="*/ 104 h 612"/>
                  <a:gd name="T48" fmla="*/ 572 w 1493"/>
                  <a:gd name="T49" fmla="*/ 108 h 612"/>
                  <a:gd name="T50" fmla="*/ 520 w 1493"/>
                  <a:gd name="T51" fmla="*/ 128 h 612"/>
                  <a:gd name="T52" fmla="*/ 512 w 1493"/>
                  <a:gd name="T53" fmla="*/ 128 h 612"/>
                  <a:gd name="T54" fmla="*/ 438 w 1493"/>
                  <a:gd name="T55" fmla="*/ 120 h 612"/>
                  <a:gd name="T56" fmla="*/ 428 w 1493"/>
                  <a:gd name="T57" fmla="*/ 96 h 612"/>
                  <a:gd name="T58" fmla="*/ 420 w 1493"/>
                  <a:gd name="T59" fmla="*/ 22 h 612"/>
                  <a:gd name="T60" fmla="*/ 392 w 1493"/>
                  <a:gd name="T61" fmla="*/ 8 h 612"/>
                  <a:gd name="T62" fmla="*/ 356 w 1493"/>
                  <a:gd name="T63" fmla="*/ 16 h 612"/>
                  <a:gd name="T64" fmla="*/ 336 w 1493"/>
                  <a:gd name="T65" fmla="*/ 2 h 612"/>
                  <a:gd name="T66" fmla="*/ 298 w 1493"/>
                  <a:gd name="T67" fmla="*/ 8 h 612"/>
                  <a:gd name="T68" fmla="*/ 252 w 1493"/>
                  <a:gd name="T69" fmla="*/ 0 h 612"/>
                  <a:gd name="T70" fmla="*/ 248 w 1493"/>
                  <a:gd name="T71" fmla="*/ 10 h 612"/>
                  <a:gd name="T72" fmla="*/ 228 w 1493"/>
                  <a:gd name="T73" fmla="*/ 78 h 612"/>
                  <a:gd name="T74" fmla="*/ 204 w 1493"/>
                  <a:gd name="T75" fmla="*/ 152 h 612"/>
                  <a:gd name="T76" fmla="*/ 148 w 1493"/>
                  <a:gd name="T77" fmla="*/ 310 h 612"/>
                  <a:gd name="T78" fmla="*/ 130 w 1493"/>
                  <a:gd name="T79" fmla="*/ 362 h 612"/>
                  <a:gd name="T80" fmla="*/ 112 w 1493"/>
                  <a:gd name="T81" fmla="*/ 400 h 612"/>
                  <a:gd name="T82" fmla="*/ 64 w 1493"/>
                  <a:gd name="T83" fmla="*/ 528 h 612"/>
                  <a:gd name="T84" fmla="*/ 38 w 1493"/>
                  <a:gd name="T85" fmla="*/ 560 h 612"/>
                  <a:gd name="T86" fmla="*/ 34 w 1493"/>
                  <a:gd name="T87" fmla="*/ 580 h 612"/>
                  <a:gd name="T88" fmla="*/ 22 w 1493"/>
                  <a:gd name="T89" fmla="*/ 594 h 612"/>
                  <a:gd name="T90" fmla="*/ 8 w 1493"/>
                  <a:gd name="T91" fmla="*/ 600 h 612"/>
                  <a:gd name="T92" fmla="*/ 1273 w 1493"/>
                  <a:gd name="T93" fmla="*/ 612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93" h="612">
                    <a:moveTo>
                      <a:pt x="1273" y="612"/>
                    </a:moveTo>
                    <a:lnTo>
                      <a:pt x="1277" y="598"/>
                    </a:lnTo>
                    <a:lnTo>
                      <a:pt x="1289" y="554"/>
                    </a:lnTo>
                    <a:lnTo>
                      <a:pt x="1301" y="504"/>
                    </a:lnTo>
                    <a:lnTo>
                      <a:pt x="1303" y="502"/>
                    </a:lnTo>
                    <a:lnTo>
                      <a:pt x="1321" y="472"/>
                    </a:lnTo>
                    <a:lnTo>
                      <a:pt x="1327" y="458"/>
                    </a:lnTo>
                    <a:lnTo>
                      <a:pt x="1327" y="450"/>
                    </a:lnTo>
                    <a:lnTo>
                      <a:pt x="1331" y="442"/>
                    </a:lnTo>
                    <a:lnTo>
                      <a:pt x="1341" y="434"/>
                    </a:lnTo>
                    <a:lnTo>
                      <a:pt x="1343" y="426"/>
                    </a:lnTo>
                    <a:lnTo>
                      <a:pt x="1337" y="416"/>
                    </a:lnTo>
                    <a:lnTo>
                      <a:pt x="1327" y="410"/>
                    </a:lnTo>
                    <a:lnTo>
                      <a:pt x="1309" y="406"/>
                    </a:lnTo>
                    <a:lnTo>
                      <a:pt x="1301" y="396"/>
                    </a:lnTo>
                    <a:lnTo>
                      <a:pt x="1305" y="378"/>
                    </a:lnTo>
                    <a:lnTo>
                      <a:pt x="1329" y="348"/>
                    </a:lnTo>
                    <a:lnTo>
                      <a:pt x="1369" y="310"/>
                    </a:lnTo>
                    <a:lnTo>
                      <a:pt x="1391" y="282"/>
                    </a:lnTo>
                    <a:lnTo>
                      <a:pt x="1399" y="266"/>
                    </a:lnTo>
                    <a:lnTo>
                      <a:pt x="1421" y="212"/>
                    </a:lnTo>
                    <a:lnTo>
                      <a:pt x="1469" y="154"/>
                    </a:lnTo>
                    <a:lnTo>
                      <a:pt x="1493" y="116"/>
                    </a:lnTo>
                    <a:lnTo>
                      <a:pt x="1489" y="100"/>
                    </a:lnTo>
                    <a:lnTo>
                      <a:pt x="1477" y="84"/>
                    </a:lnTo>
                    <a:lnTo>
                      <a:pt x="1457" y="70"/>
                    </a:lnTo>
                    <a:lnTo>
                      <a:pt x="1445" y="52"/>
                    </a:lnTo>
                    <a:lnTo>
                      <a:pt x="1443" y="44"/>
                    </a:lnTo>
                    <a:lnTo>
                      <a:pt x="1399" y="44"/>
                    </a:lnTo>
                    <a:lnTo>
                      <a:pt x="1355" y="44"/>
                    </a:lnTo>
                    <a:lnTo>
                      <a:pt x="1309" y="44"/>
                    </a:lnTo>
                    <a:lnTo>
                      <a:pt x="1263" y="44"/>
                    </a:lnTo>
                    <a:lnTo>
                      <a:pt x="1219" y="44"/>
                    </a:lnTo>
                    <a:lnTo>
                      <a:pt x="1173" y="44"/>
                    </a:lnTo>
                    <a:lnTo>
                      <a:pt x="1129" y="44"/>
                    </a:lnTo>
                    <a:lnTo>
                      <a:pt x="1083" y="44"/>
                    </a:lnTo>
                    <a:lnTo>
                      <a:pt x="1079" y="44"/>
                    </a:lnTo>
                    <a:lnTo>
                      <a:pt x="1073" y="48"/>
                    </a:lnTo>
                    <a:lnTo>
                      <a:pt x="1049" y="56"/>
                    </a:lnTo>
                    <a:lnTo>
                      <a:pt x="1005" y="58"/>
                    </a:lnTo>
                    <a:lnTo>
                      <a:pt x="914" y="78"/>
                    </a:lnTo>
                    <a:lnTo>
                      <a:pt x="872" y="92"/>
                    </a:lnTo>
                    <a:lnTo>
                      <a:pt x="836" y="100"/>
                    </a:lnTo>
                    <a:lnTo>
                      <a:pt x="772" y="108"/>
                    </a:lnTo>
                    <a:lnTo>
                      <a:pt x="712" y="118"/>
                    </a:lnTo>
                    <a:lnTo>
                      <a:pt x="690" y="118"/>
                    </a:lnTo>
                    <a:lnTo>
                      <a:pt x="682" y="108"/>
                    </a:lnTo>
                    <a:lnTo>
                      <a:pt x="656" y="104"/>
                    </a:lnTo>
                    <a:lnTo>
                      <a:pt x="612" y="102"/>
                    </a:lnTo>
                    <a:lnTo>
                      <a:pt x="572" y="108"/>
                    </a:lnTo>
                    <a:lnTo>
                      <a:pt x="532" y="126"/>
                    </a:lnTo>
                    <a:lnTo>
                      <a:pt x="520" y="128"/>
                    </a:lnTo>
                    <a:lnTo>
                      <a:pt x="520" y="128"/>
                    </a:lnTo>
                    <a:lnTo>
                      <a:pt x="512" y="128"/>
                    </a:lnTo>
                    <a:lnTo>
                      <a:pt x="452" y="122"/>
                    </a:lnTo>
                    <a:lnTo>
                      <a:pt x="438" y="120"/>
                    </a:lnTo>
                    <a:lnTo>
                      <a:pt x="428" y="112"/>
                    </a:lnTo>
                    <a:lnTo>
                      <a:pt x="428" y="96"/>
                    </a:lnTo>
                    <a:lnTo>
                      <a:pt x="428" y="50"/>
                    </a:lnTo>
                    <a:lnTo>
                      <a:pt x="420" y="22"/>
                    </a:lnTo>
                    <a:lnTo>
                      <a:pt x="406" y="12"/>
                    </a:lnTo>
                    <a:lnTo>
                      <a:pt x="392" y="8"/>
                    </a:lnTo>
                    <a:lnTo>
                      <a:pt x="374" y="14"/>
                    </a:lnTo>
                    <a:lnTo>
                      <a:pt x="356" y="16"/>
                    </a:lnTo>
                    <a:lnTo>
                      <a:pt x="344" y="14"/>
                    </a:lnTo>
                    <a:lnTo>
                      <a:pt x="336" y="2"/>
                    </a:lnTo>
                    <a:lnTo>
                      <a:pt x="328" y="0"/>
                    </a:lnTo>
                    <a:lnTo>
                      <a:pt x="298" y="8"/>
                    </a:lnTo>
                    <a:lnTo>
                      <a:pt x="258" y="8"/>
                    </a:lnTo>
                    <a:lnTo>
                      <a:pt x="252" y="0"/>
                    </a:lnTo>
                    <a:lnTo>
                      <a:pt x="248" y="0"/>
                    </a:lnTo>
                    <a:lnTo>
                      <a:pt x="248" y="10"/>
                    </a:lnTo>
                    <a:lnTo>
                      <a:pt x="250" y="16"/>
                    </a:lnTo>
                    <a:lnTo>
                      <a:pt x="228" y="78"/>
                    </a:lnTo>
                    <a:lnTo>
                      <a:pt x="216" y="132"/>
                    </a:lnTo>
                    <a:lnTo>
                      <a:pt x="204" y="152"/>
                    </a:lnTo>
                    <a:lnTo>
                      <a:pt x="200" y="168"/>
                    </a:lnTo>
                    <a:lnTo>
                      <a:pt x="148" y="310"/>
                    </a:lnTo>
                    <a:lnTo>
                      <a:pt x="142" y="336"/>
                    </a:lnTo>
                    <a:lnTo>
                      <a:pt x="130" y="362"/>
                    </a:lnTo>
                    <a:lnTo>
                      <a:pt x="128" y="382"/>
                    </a:lnTo>
                    <a:lnTo>
                      <a:pt x="112" y="400"/>
                    </a:lnTo>
                    <a:lnTo>
                      <a:pt x="90" y="456"/>
                    </a:lnTo>
                    <a:lnTo>
                      <a:pt x="64" y="528"/>
                    </a:lnTo>
                    <a:lnTo>
                      <a:pt x="56" y="536"/>
                    </a:lnTo>
                    <a:lnTo>
                      <a:pt x="38" y="560"/>
                    </a:lnTo>
                    <a:lnTo>
                      <a:pt x="22" y="586"/>
                    </a:lnTo>
                    <a:lnTo>
                      <a:pt x="34" y="580"/>
                    </a:lnTo>
                    <a:lnTo>
                      <a:pt x="38" y="582"/>
                    </a:lnTo>
                    <a:lnTo>
                      <a:pt x="22" y="594"/>
                    </a:lnTo>
                    <a:lnTo>
                      <a:pt x="14" y="594"/>
                    </a:lnTo>
                    <a:lnTo>
                      <a:pt x="8" y="600"/>
                    </a:lnTo>
                    <a:lnTo>
                      <a:pt x="0" y="612"/>
                    </a:lnTo>
                    <a:lnTo>
                      <a:pt x="1273" y="612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202"/>
              <p:cNvSpPr>
                <a:spLocks/>
              </p:cNvSpPr>
              <p:nvPr/>
            </p:nvSpPr>
            <p:spPr bwMode="auto">
              <a:xfrm>
                <a:off x="5476" y="3757"/>
                <a:ext cx="284" cy="560"/>
              </a:xfrm>
              <a:custGeom>
                <a:avLst/>
                <a:gdLst>
                  <a:gd name="T0" fmla="*/ 284 w 284"/>
                  <a:gd name="T1" fmla="*/ 0 h 560"/>
                  <a:gd name="T2" fmla="*/ 152 w 284"/>
                  <a:gd name="T3" fmla="*/ 2 h 560"/>
                  <a:gd name="T4" fmla="*/ 112 w 284"/>
                  <a:gd name="T5" fmla="*/ 2 h 560"/>
                  <a:gd name="T6" fmla="*/ 102 w 284"/>
                  <a:gd name="T7" fmla="*/ 48 h 560"/>
                  <a:gd name="T8" fmla="*/ 92 w 284"/>
                  <a:gd name="T9" fmla="*/ 96 h 560"/>
                  <a:gd name="T10" fmla="*/ 82 w 284"/>
                  <a:gd name="T11" fmla="*/ 142 h 560"/>
                  <a:gd name="T12" fmla="*/ 72 w 284"/>
                  <a:gd name="T13" fmla="*/ 190 h 560"/>
                  <a:gd name="T14" fmla="*/ 72 w 284"/>
                  <a:gd name="T15" fmla="*/ 190 h 560"/>
                  <a:gd name="T16" fmla="*/ 72 w 284"/>
                  <a:gd name="T17" fmla="*/ 190 h 560"/>
                  <a:gd name="T18" fmla="*/ 72 w 284"/>
                  <a:gd name="T19" fmla="*/ 192 h 560"/>
                  <a:gd name="T20" fmla="*/ 72 w 284"/>
                  <a:gd name="T21" fmla="*/ 192 h 560"/>
                  <a:gd name="T22" fmla="*/ 70 w 284"/>
                  <a:gd name="T23" fmla="*/ 192 h 560"/>
                  <a:gd name="T24" fmla="*/ 68 w 284"/>
                  <a:gd name="T25" fmla="*/ 192 h 560"/>
                  <a:gd name="T26" fmla="*/ 68 w 284"/>
                  <a:gd name="T27" fmla="*/ 192 h 560"/>
                  <a:gd name="T28" fmla="*/ 66 w 284"/>
                  <a:gd name="T29" fmla="*/ 192 h 560"/>
                  <a:gd name="T30" fmla="*/ 62 w 284"/>
                  <a:gd name="T31" fmla="*/ 260 h 560"/>
                  <a:gd name="T32" fmla="*/ 50 w 284"/>
                  <a:gd name="T33" fmla="*/ 310 h 560"/>
                  <a:gd name="T34" fmla="*/ 40 w 284"/>
                  <a:gd name="T35" fmla="*/ 360 h 560"/>
                  <a:gd name="T36" fmla="*/ 30 w 284"/>
                  <a:gd name="T37" fmla="*/ 410 h 560"/>
                  <a:gd name="T38" fmla="*/ 20 w 284"/>
                  <a:gd name="T39" fmla="*/ 460 h 560"/>
                  <a:gd name="T40" fmla="*/ 8 w 284"/>
                  <a:gd name="T41" fmla="*/ 512 h 560"/>
                  <a:gd name="T42" fmla="*/ 0 w 284"/>
                  <a:gd name="T43" fmla="*/ 560 h 560"/>
                  <a:gd name="T44" fmla="*/ 284 w 284"/>
                  <a:gd name="T45" fmla="*/ 560 h 560"/>
                  <a:gd name="T46" fmla="*/ 284 w 284"/>
                  <a:gd name="T47" fmla="*/ 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560">
                    <a:moveTo>
                      <a:pt x="284" y="0"/>
                    </a:moveTo>
                    <a:lnTo>
                      <a:pt x="152" y="2"/>
                    </a:lnTo>
                    <a:lnTo>
                      <a:pt x="112" y="2"/>
                    </a:lnTo>
                    <a:lnTo>
                      <a:pt x="102" y="48"/>
                    </a:lnTo>
                    <a:lnTo>
                      <a:pt x="92" y="96"/>
                    </a:lnTo>
                    <a:lnTo>
                      <a:pt x="82" y="142"/>
                    </a:lnTo>
                    <a:lnTo>
                      <a:pt x="72" y="190"/>
                    </a:lnTo>
                    <a:lnTo>
                      <a:pt x="72" y="190"/>
                    </a:lnTo>
                    <a:lnTo>
                      <a:pt x="72" y="190"/>
                    </a:lnTo>
                    <a:lnTo>
                      <a:pt x="72" y="192"/>
                    </a:lnTo>
                    <a:lnTo>
                      <a:pt x="72" y="192"/>
                    </a:lnTo>
                    <a:lnTo>
                      <a:pt x="70" y="192"/>
                    </a:lnTo>
                    <a:lnTo>
                      <a:pt x="68" y="192"/>
                    </a:lnTo>
                    <a:lnTo>
                      <a:pt x="68" y="192"/>
                    </a:lnTo>
                    <a:lnTo>
                      <a:pt x="66" y="192"/>
                    </a:lnTo>
                    <a:lnTo>
                      <a:pt x="62" y="260"/>
                    </a:lnTo>
                    <a:lnTo>
                      <a:pt x="50" y="310"/>
                    </a:lnTo>
                    <a:lnTo>
                      <a:pt x="40" y="360"/>
                    </a:lnTo>
                    <a:lnTo>
                      <a:pt x="30" y="410"/>
                    </a:lnTo>
                    <a:lnTo>
                      <a:pt x="20" y="460"/>
                    </a:lnTo>
                    <a:lnTo>
                      <a:pt x="8" y="512"/>
                    </a:lnTo>
                    <a:lnTo>
                      <a:pt x="0" y="560"/>
                    </a:lnTo>
                    <a:lnTo>
                      <a:pt x="284" y="560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203"/>
              <p:cNvSpPr>
                <a:spLocks/>
              </p:cNvSpPr>
              <p:nvPr/>
            </p:nvSpPr>
            <p:spPr bwMode="auto">
              <a:xfrm>
                <a:off x="3225" y="3140"/>
                <a:ext cx="1094" cy="1177"/>
              </a:xfrm>
              <a:custGeom>
                <a:avLst/>
                <a:gdLst>
                  <a:gd name="T0" fmla="*/ 1056 w 1094"/>
                  <a:gd name="T1" fmla="*/ 1085 h 1177"/>
                  <a:gd name="T2" fmla="*/ 1088 w 1094"/>
                  <a:gd name="T3" fmla="*/ 961 h 1177"/>
                  <a:gd name="T4" fmla="*/ 1074 w 1094"/>
                  <a:gd name="T5" fmla="*/ 911 h 1177"/>
                  <a:gd name="T6" fmla="*/ 1052 w 1094"/>
                  <a:gd name="T7" fmla="*/ 879 h 1177"/>
                  <a:gd name="T8" fmla="*/ 1026 w 1094"/>
                  <a:gd name="T9" fmla="*/ 903 h 1177"/>
                  <a:gd name="T10" fmla="*/ 1020 w 1094"/>
                  <a:gd name="T11" fmla="*/ 919 h 1177"/>
                  <a:gd name="T12" fmla="*/ 922 w 1094"/>
                  <a:gd name="T13" fmla="*/ 919 h 1177"/>
                  <a:gd name="T14" fmla="*/ 868 w 1094"/>
                  <a:gd name="T15" fmla="*/ 933 h 1177"/>
                  <a:gd name="T16" fmla="*/ 808 w 1094"/>
                  <a:gd name="T17" fmla="*/ 929 h 1177"/>
                  <a:gd name="T18" fmla="*/ 784 w 1094"/>
                  <a:gd name="T19" fmla="*/ 949 h 1177"/>
                  <a:gd name="T20" fmla="*/ 758 w 1094"/>
                  <a:gd name="T21" fmla="*/ 933 h 1177"/>
                  <a:gd name="T22" fmla="*/ 754 w 1094"/>
                  <a:gd name="T23" fmla="*/ 885 h 1177"/>
                  <a:gd name="T24" fmla="*/ 720 w 1094"/>
                  <a:gd name="T25" fmla="*/ 867 h 1177"/>
                  <a:gd name="T26" fmla="*/ 702 w 1094"/>
                  <a:gd name="T27" fmla="*/ 843 h 1177"/>
                  <a:gd name="T28" fmla="*/ 700 w 1094"/>
                  <a:gd name="T29" fmla="*/ 789 h 1177"/>
                  <a:gd name="T30" fmla="*/ 676 w 1094"/>
                  <a:gd name="T31" fmla="*/ 735 h 1177"/>
                  <a:gd name="T32" fmla="*/ 674 w 1094"/>
                  <a:gd name="T33" fmla="*/ 693 h 1177"/>
                  <a:gd name="T34" fmla="*/ 656 w 1094"/>
                  <a:gd name="T35" fmla="*/ 673 h 1177"/>
                  <a:gd name="T36" fmla="*/ 644 w 1094"/>
                  <a:gd name="T37" fmla="*/ 677 h 1177"/>
                  <a:gd name="T38" fmla="*/ 584 w 1094"/>
                  <a:gd name="T39" fmla="*/ 713 h 1177"/>
                  <a:gd name="T40" fmla="*/ 550 w 1094"/>
                  <a:gd name="T41" fmla="*/ 695 h 1177"/>
                  <a:gd name="T42" fmla="*/ 560 w 1094"/>
                  <a:gd name="T43" fmla="*/ 653 h 1177"/>
                  <a:gd name="T44" fmla="*/ 590 w 1094"/>
                  <a:gd name="T45" fmla="*/ 631 h 1177"/>
                  <a:gd name="T46" fmla="*/ 590 w 1094"/>
                  <a:gd name="T47" fmla="*/ 587 h 1177"/>
                  <a:gd name="T48" fmla="*/ 612 w 1094"/>
                  <a:gd name="T49" fmla="*/ 540 h 1177"/>
                  <a:gd name="T50" fmla="*/ 640 w 1094"/>
                  <a:gd name="T51" fmla="*/ 488 h 1177"/>
                  <a:gd name="T52" fmla="*/ 636 w 1094"/>
                  <a:gd name="T53" fmla="*/ 474 h 1177"/>
                  <a:gd name="T54" fmla="*/ 596 w 1094"/>
                  <a:gd name="T55" fmla="*/ 472 h 1177"/>
                  <a:gd name="T56" fmla="*/ 578 w 1094"/>
                  <a:gd name="T57" fmla="*/ 460 h 1177"/>
                  <a:gd name="T58" fmla="*/ 560 w 1094"/>
                  <a:gd name="T59" fmla="*/ 438 h 1177"/>
                  <a:gd name="T60" fmla="*/ 512 w 1094"/>
                  <a:gd name="T61" fmla="*/ 358 h 1177"/>
                  <a:gd name="T62" fmla="*/ 458 w 1094"/>
                  <a:gd name="T63" fmla="*/ 316 h 1177"/>
                  <a:gd name="T64" fmla="*/ 464 w 1094"/>
                  <a:gd name="T65" fmla="*/ 310 h 1177"/>
                  <a:gd name="T66" fmla="*/ 470 w 1094"/>
                  <a:gd name="T67" fmla="*/ 268 h 1177"/>
                  <a:gd name="T68" fmla="*/ 446 w 1094"/>
                  <a:gd name="T69" fmla="*/ 222 h 1177"/>
                  <a:gd name="T70" fmla="*/ 484 w 1094"/>
                  <a:gd name="T71" fmla="*/ 50 h 1177"/>
                  <a:gd name="T72" fmla="*/ 312 w 1094"/>
                  <a:gd name="T73" fmla="*/ 66 h 1177"/>
                  <a:gd name="T74" fmla="*/ 270 w 1094"/>
                  <a:gd name="T75" fmla="*/ 196 h 1177"/>
                  <a:gd name="T76" fmla="*/ 230 w 1094"/>
                  <a:gd name="T77" fmla="*/ 326 h 1177"/>
                  <a:gd name="T78" fmla="*/ 192 w 1094"/>
                  <a:gd name="T79" fmla="*/ 458 h 1177"/>
                  <a:gd name="T80" fmla="*/ 168 w 1094"/>
                  <a:gd name="T81" fmla="*/ 530 h 1177"/>
                  <a:gd name="T82" fmla="*/ 168 w 1094"/>
                  <a:gd name="T83" fmla="*/ 583 h 1177"/>
                  <a:gd name="T84" fmla="*/ 184 w 1094"/>
                  <a:gd name="T85" fmla="*/ 635 h 1177"/>
                  <a:gd name="T86" fmla="*/ 196 w 1094"/>
                  <a:gd name="T87" fmla="*/ 719 h 1177"/>
                  <a:gd name="T88" fmla="*/ 96 w 1094"/>
                  <a:gd name="T89" fmla="*/ 875 h 1177"/>
                  <a:gd name="T90" fmla="*/ 36 w 1094"/>
                  <a:gd name="T91" fmla="*/ 971 h 1177"/>
                  <a:gd name="T92" fmla="*/ 68 w 1094"/>
                  <a:gd name="T93" fmla="*/ 999 h 1177"/>
                  <a:gd name="T94" fmla="*/ 48 w 1094"/>
                  <a:gd name="T95" fmla="*/ 1037 h 1177"/>
                  <a:gd name="T96" fmla="*/ 4 w 1094"/>
                  <a:gd name="T97" fmla="*/ 1163 h 1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94" h="1177">
                    <a:moveTo>
                      <a:pt x="1034" y="1177"/>
                    </a:moveTo>
                    <a:lnTo>
                      <a:pt x="1040" y="1149"/>
                    </a:lnTo>
                    <a:lnTo>
                      <a:pt x="1048" y="1117"/>
                    </a:lnTo>
                    <a:lnTo>
                      <a:pt x="1056" y="1085"/>
                    </a:lnTo>
                    <a:lnTo>
                      <a:pt x="1064" y="1055"/>
                    </a:lnTo>
                    <a:lnTo>
                      <a:pt x="1072" y="1023"/>
                    </a:lnTo>
                    <a:lnTo>
                      <a:pt x="1080" y="991"/>
                    </a:lnTo>
                    <a:lnTo>
                      <a:pt x="1088" y="961"/>
                    </a:lnTo>
                    <a:lnTo>
                      <a:pt x="1094" y="929"/>
                    </a:lnTo>
                    <a:lnTo>
                      <a:pt x="1084" y="923"/>
                    </a:lnTo>
                    <a:lnTo>
                      <a:pt x="1078" y="917"/>
                    </a:lnTo>
                    <a:lnTo>
                      <a:pt x="1074" y="911"/>
                    </a:lnTo>
                    <a:lnTo>
                      <a:pt x="1068" y="891"/>
                    </a:lnTo>
                    <a:lnTo>
                      <a:pt x="1062" y="883"/>
                    </a:lnTo>
                    <a:lnTo>
                      <a:pt x="1058" y="879"/>
                    </a:lnTo>
                    <a:lnTo>
                      <a:pt x="1052" y="879"/>
                    </a:lnTo>
                    <a:lnTo>
                      <a:pt x="1044" y="881"/>
                    </a:lnTo>
                    <a:lnTo>
                      <a:pt x="1038" y="885"/>
                    </a:lnTo>
                    <a:lnTo>
                      <a:pt x="1034" y="895"/>
                    </a:lnTo>
                    <a:lnTo>
                      <a:pt x="1026" y="903"/>
                    </a:lnTo>
                    <a:lnTo>
                      <a:pt x="1024" y="911"/>
                    </a:lnTo>
                    <a:lnTo>
                      <a:pt x="1026" y="915"/>
                    </a:lnTo>
                    <a:lnTo>
                      <a:pt x="1024" y="917"/>
                    </a:lnTo>
                    <a:lnTo>
                      <a:pt x="1020" y="919"/>
                    </a:lnTo>
                    <a:lnTo>
                      <a:pt x="994" y="917"/>
                    </a:lnTo>
                    <a:lnTo>
                      <a:pt x="968" y="921"/>
                    </a:lnTo>
                    <a:lnTo>
                      <a:pt x="954" y="917"/>
                    </a:lnTo>
                    <a:lnTo>
                      <a:pt x="922" y="919"/>
                    </a:lnTo>
                    <a:lnTo>
                      <a:pt x="896" y="917"/>
                    </a:lnTo>
                    <a:lnTo>
                      <a:pt x="886" y="917"/>
                    </a:lnTo>
                    <a:lnTo>
                      <a:pt x="878" y="923"/>
                    </a:lnTo>
                    <a:lnTo>
                      <a:pt x="868" y="933"/>
                    </a:lnTo>
                    <a:lnTo>
                      <a:pt x="866" y="935"/>
                    </a:lnTo>
                    <a:lnTo>
                      <a:pt x="862" y="935"/>
                    </a:lnTo>
                    <a:lnTo>
                      <a:pt x="820" y="929"/>
                    </a:lnTo>
                    <a:lnTo>
                      <a:pt x="808" y="929"/>
                    </a:lnTo>
                    <a:lnTo>
                      <a:pt x="794" y="937"/>
                    </a:lnTo>
                    <a:lnTo>
                      <a:pt x="790" y="941"/>
                    </a:lnTo>
                    <a:lnTo>
                      <a:pt x="786" y="947"/>
                    </a:lnTo>
                    <a:lnTo>
                      <a:pt x="784" y="949"/>
                    </a:lnTo>
                    <a:lnTo>
                      <a:pt x="780" y="949"/>
                    </a:lnTo>
                    <a:lnTo>
                      <a:pt x="770" y="945"/>
                    </a:lnTo>
                    <a:lnTo>
                      <a:pt x="762" y="939"/>
                    </a:lnTo>
                    <a:lnTo>
                      <a:pt x="758" y="933"/>
                    </a:lnTo>
                    <a:lnTo>
                      <a:pt x="760" y="921"/>
                    </a:lnTo>
                    <a:lnTo>
                      <a:pt x="756" y="907"/>
                    </a:lnTo>
                    <a:lnTo>
                      <a:pt x="758" y="895"/>
                    </a:lnTo>
                    <a:lnTo>
                      <a:pt x="754" y="885"/>
                    </a:lnTo>
                    <a:lnTo>
                      <a:pt x="750" y="875"/>
                    </a:lnTo>
                    <a:lnTo>
                      <a:pt x="744" y="869"/>
                    </a:lnTo>
                    <a:lnTo>
                      <a:pt x="736" y="867"/>
                    </a:lnTo>
                    <a:lnTo>
                      <a:pt x="720" y="867"/>
                    </a:lnTo>
                    <a:lnTo>
                      <a:pt x="718" y="867"/>
                    </a:lnTo>
                    <a:lnTo>
                      <a:pt x="706" y="853"/>
                    </a:lnTo>
                    <a:lnTo>
                      <a:pt x="702" y="847"/>
                    </a:lnTo>
                    <a:lnTo>
                      <a:pt x="702" y="843"/>
                    </a:lnTo>
                    <a:lnTo>
                      <a:pt x="710" y="829"/>
                    </a:lnTo>
                    <a:lnTo>
                      <a:pt x="704" y="805"/>
                    </a:lnTo>
                    <a:lnTo>
                      <a:pt x="702" y="797"/>
                    </a:lnTo>
                    <a:lnTo>
                      <a:pt x="700" y="789"/>
                    </a:lnTo>
                    <a:lnTo>
                      <a:pt x="692" y="783"/>
                    </a:lnTo>
                    <a:lnTo>
                      <a:pt x="686" y="769"/>
                    </a:lnTo>
                    <a:lnTo>
                      <a:pt x="676" y="749"/>
                    </a:lnTo>
                    <a:lnTo>
                      <a:pt x="676" y="735"/>
                    </a:lnTo>
                    <a:lnTo>
                      <a:pt x="674" y="721"/>
                    </a:lnTo>
                    <a:lnTo>
                      <a:pt x="676" y="709"/>
                    </a:lnTo>
                    <a:lnTo>
                      <a:pt x="672" y="701"/>
                    </a:lnTo>
                    <a:lnTo>
                      <a:pt x="674" y="693"/>
                    </a:lnTo>
                    <a:lnTo>
                      <a:pt x="674" y="689"/>
                    </a:lnTo>
                    <a:lnTo>
                      <a:pt x="674" y="689"/>
                    </a:lnTo>
                    <a:lnTo>
                      <a:pt x="664" y="683"/>
                    </a:lnTo>
                    <a:lnTo>
                      <a:pt x="656" y="673"/>
                    </a:lnTo>
                    <a:lnTo>
                      <a:pt x="650" y="671"/>
                    </a:lnTo>
                    <a:lnTo>
                      <a:pt x="648" y="671"/>
                    </a:lnTo>
                    <a:lnTo>
                      <a:pt x="646" y="673"/>
                    </a:lnTo>
                    <a:lnTo>
                      <a:pt x="644" y="677"/>
                    </a:lnTo>
                    <a:lnTo>
                      <a:pt x="620" y="693"/>
                    </a:lnTo>
                    <a:lnTo>
                      <a:pt x="602" y="701"/>
                    </a:lnTo>
                    <a:lnTo>
                      <a:pt x="592" y="709"/>
                    </a:lnTo>
                    <a:lnTo>
                      <a:pt x="584" y="713"/>
                    </a:lnTo>
                    <a:lnTo>
                      <a:pt x="580" y="713"/>
                    </a:lnTo>
                    <a:lnTo>
                      <a:pt x="576" y="711"/>
                    </a:lnTo>
                    <a:lnTo>
                      <a:pt x="562" y="699"/>
                    </a:lnTo>
                    <a:lnTo>
                      <a:pt x="550" y="695"/>
                    </a:lnTo>
                    <a:lnTo>
                      <a:pt x="548" y="693"/>
                    </a:lnTo>
                    <a:lnTo>
                      <a:pt x="552" y="683"/>
                    </a:lnTo>
                    <a:lnTo>
                      <a:pt x="560" y="673"/>
                    </a:lnTo>
                    <a:lnTo>
                      <a:pt x="560" y="653"/>
                    </a:lnTo>
                    <a:lnTo>
                      <a:pt x="564" y="647"/>
                    </a:lnTo>
                    <a:lnTo>
                      <a:pt x="570" y="641"/>
                    </a:lnTo>
                    <a:lnTo>
                      <a:pt x="586" y="635"/>
                    </a:lnTo>
                    <a:lnTo>
                      <a:pt x="590" y="631"/>
                    </a:lnTo>
                    <a:lnTo>
                      <a:pt x="592" y="613"/>
                    </a:lnTo>
                    <a:lnTo>
                      <a:pt x="584" y="605"/>
                    </a:lnTo>
                    <a:lnTo>
                      <a:pt x="584" y="601"/>
                    </a:lnTo>
                    <a:lnTo>
                      <a:pt x="590" y="587"/>
                    </a:lnTo>
                    <a:lnTo>
                      <a:pt x="590" y="577"/>
                    </a:lnTo>
                    <a:lnTo>
                      <a:pt x="598" y="567"/>
                    </a:lnTo>
                    <a:lnTo>
                      <a:pt x="602" y="554"/>
                    </a:lnTo>
                    <a:lnTo>
                      <a:pt x="612" y="540"/>
                    </a:lnTo>
                    <a:lnTo>
                      <a:pt x="624" y="518"/>
                    </a:lnTo>
                    <a:lnTo>
                      <a:pt x="626" y="508"/>
                    </a:lnTo>
                    <a:lnTo>
                      <a:pt x="636" y="498"/>
                    </a:lnTo>
                    <a:lnTo>
                      <a:pt x="640" y="488"/>
                    </a:lnTo>
                    <a:lnTo>
                      <a:pt x="642" y="480"/>
                    </a:lnTo>
                    <a:lnTo>
                      <a:pt x="642" y="476"/>
                    </a:lnTo>
                    <a:lnTo>
                      <a:pt x="642" y="474"/>
                    </a:lnTo>
                    <a:lnTo>
                      <a:pt x="636" y="474"/>
                    </a:lnTo>
                    <a:lnTo>
                      <a:pt x="612" y="478"/>
                    </a:lnTo>
                    <a:lnTo>
                      <a:pt x="604" y="478"/>
                    </a:lnTo>
                    <a:lnTo>
                      <a:pt x="598" y="476"/>
                    </a:lnTo>
                    <a:lnTo>
                      <a:pt x="596" y="472"/>
                    </a:lnTo>
                    <a:lnTo>
                      <a:pt x="596" y="464"/>
                    </a:lnTo>
                    <a:lnTo>
                      <a:pt x="592" y="458"/>
                    </a:lnTo>
                    <a:lnTo>
                      <a:pt x="590" y="456"/>
                    </a:lnTo>
                    <a:lnTo>
                      <a:pt x="578" y="460"/>
                    </a:lnTo>
                    <a:lnTo>
                      <a:pt x="576" y="460"/>
                    </a:lnTo>
                    <a:lnTo>
                      <a:pt x="576" y="458"/>
                    </a:lnTo>
                    <a:lnTo>
                      <a:pt x="574" y="452"/>
                    </a:lnTo>
                    <a:lnTo>
                      <a:pt x="560" y="438"/>
                    </a:lnTo>
                    <a:lnTo>
                      <a:pt x="556" y="422"/>
                    </a:lnTo>
                    <a:lnTo>
                      <a:pt x="544" y="408"/>
                    </a:lnTo>
                    <a:lnTo>
                      <a:pt x="534" y="388"/>
                    </a:lnTo>
                    <a:lnTo>
                      <a:pt x="512" y="358"/>
                    </a:lnTo>
                    <a:lnTo>
                      <a:pt x="506" y="352"/>
                    </a:lnTo>
                    <a:lnTo>
                      <a:pt x="486" y="342"/>
                    </a:lnTo>
                    <a:lnTo>
                      <a:pt x="474" y="328"/>
                    </a:lnTo>
                    <a:lnTo>
                      <a:pt x="458" y="316"/>
                    </a:lnTo>
                    <a:lnTo>
                      <a:pt x="456" y="314"/>
                    </a:lnTo>
                    <a:lnTo>
                      <a:pt x="456" y="314"/>
                    </a:lnTo>
                    <a:lnTo>
                      <a:pt x="458" y="312"/>
                    </a:lnTo>
                    <a:lnTo>
                      <a:pt x="464" y="310"/>
                    </a:lnTo>
                    <a:lnTo>
                      <a:pt x="468" y="304"/>
                    </a:lnTo>
                    <a:lnTo>
                      <a:pt x="464" y="294"/>
                    </a:lnTo>
                    <a:lnTo>
                      <a:pt x="470" y="282"/>
                    </a:lnTo>
                    <a:lnTo>
                      <a:pt x="470" y="268"/>
                    </a:lnTo>
                    <a:lnTo>
                      <a:pt x="470" y="262"/>
                    </a:lnTo>
                    <a:lnTo>
                      <a:pt x="460" y="248"/>
                    </a:lnTo>
                    <a:lnTo>
                      <a:pt x="456" y="234"/>
                    </a:lnTo>
                    <a:lnTo>
                      <a:pt x="446" y="222"/>
                    </a:lnTo>
                    <a:lnTo>
                      <a:pt x="434" y="202"/>
                    </a:lnTo>
                    <a:lnTo>
                      <a:pt x="450" y="150"/>
                    </a:lnTo>
                    <a:lnTo>
                      <a:pt x="468" y="100"/>
                    </a:lnTo>
                    <a:lnTo>
                      <a:pt x="484" y="50"/>
                    </a:lnTo>
                    <a:lnTo>
                      <a:pt x="500" y="0"/>
                    </a:lnTo>
                    <a:lnTo>
                      <a:pt x="334" y="0"/>
                    </a:lnTo>
                    <a:lnTo>
                      <a:pt x="324" y="32"/>
                    </a:lnTo>
                    <a:lnTo>
                      <a:pt x="312" y="66"/>
                    </a:lnTo>
                    <a:lnTo>
                      <a:pt x="302" y="98"/>
                    </a:lnTo>
                    <a:lnTo>
                      <a:pt x="292" y="130"/>
                    </a:lnTo>
                    <a:lnTo>
                      <a:pt x="282" y="164"/>
                    </a:lnTo>
                    <a:lnTo>
                      <a:pt x="270" y="196"/>
                    </a:lnTo>
                    <a:lnTo>
                      <a:pt x="260" y="228"/>
                    </a:lnTo>
                    <a:lnTo>
                      <a:pt x="250" y="262"/>
                    </a:lnTo>
                    <a:lnTo>
                      <a:pt x="240" y="294"/>
                    </a:lnTo>
                    <a:lnTo>
                      <a:pt x="230" y="326"/>
                    </a:lnTo>
                    <a:lnTo>
                      <a:pt x="220" y="360"/>
                    </a:lnTo>
                    <a:lnTo>
                      <a:pt x="210" y="392"/>
                    </a:lnTo>
                    <a:lnTo>
                      <a:pt x="202" y="424"/>
                    </a:lnTo>
                    <a:lnTo>
                      <a:pt x="192" y="458"/>
                    </a:lnTo>
                    <a:lnTo>
                      <a:pt x="182" y="490"/>
                    </a:lnTo>
                    <a:lnTo>
                      <a:pt x="172" y="522"/>
                    </a:lnTo>
                    <a:lnTo>
                      <a:pt x="170" y="524"/>
                    </a:lnTo>
                    <a:lnTo>
                      <a:pt x="168" y="530"/>
                    </a:lnTo>
                    <a:lnTo>
                      <a:pt x="170" y="542"/>
                    </a:lnTo>
                    <a:lnTo>
                      <a:pt x="174" y="561"/>
                    </a:lnTo>
                    <a:lnTo>
                      <a:pt x="174" y="575"/>
                    </a:lnTo>
                    <a:lnTo>
                      <a:pt x="168" y="583"/>
                    </a:lnTo>
                    <a:lnTo>
                      <a:pt x="166" y="597"/>
                    </a:lnTo>
                    <a:lnTo>
                      <a:pt x="170" y="609"/>
                    </a:lnTo>
                    <a:lnTo>
                      <a:pt x="172" y="617"/>
                    </a:lnTo>
                    <a:lnTo>
                      <a:pt x="184" y="635"/>
                    </a:lnTo>
                    <a:lnTo>
                      <a:pt x="204" y="649"/>
                    </a:lnTo>
                    <a:lnTo>
                      <a:pt x="216" y="665"/>
                    </a:lnTo>
                    <a:lnTo>
                      <a:pt x="220" y="681"/>
                    </a:lnTo>
                    <a:lnTo>
                      <a:pt x="196" y="719"/>
                    </a:lnTo>
                    <a:lnTo>
                      <a:pt x="148" y="777"/>
                    </a:lnTo>
                    <a:lnTo>
                      <a:pt x="126" y="831"/>
                    </a:lnTo>
                    <a:lnTo>
                      <a:pt x="118" y="847"/>
                    </a:lnTo>
                    <a:lnTo>
                      <a:pt x="96" y="875"/>
                    </a:lnTo>
                    <a:lnTo>
                      <a:pt x="56" y="913"/>
                    </a:lnTo>
                    <a:lnTo>
                      <a:pt x="32" y="943"/>
                    </a:lnTo>
                    <a:lnTo>
                      <a:pt x="28" y="961"/>
                    </a:lnTo>
                    <a:lnTo>
                      <a:pt x="36" y="971"/>
                    </a:lnTo>
                    <a:lnTo>
                      <a:pt x="54" y="975"/>
                    </a:lnTo>
                    <a:lnTo>
                      <a:pt x="64" y="981"/>
                    </a:lnTo>
                    <a:lnTo>
                      <a:pt x="70" y="991"/>
                    </a:lnTo>
                    <a:lnTo>
                      <a:pt x="68" y="999"/>
                    </a:lnTo>
                    <a:lnTo>
                      <a:pt x="58" y="1007"/>
                    </a:lnTo>
                    <a:lnTo>
                      <a:pt x="54" y="1015"/>
                    </a:lnTo>
                    <a:lnTo>
                      <a:pt x="54" y="1023"/>
                    </a:lnTo>
                    <a:lnTo>
                      <a:pt x="48" y="1037"/>
                    </a:lnTo>
                    <a:lnTo>
                      <a:pt x="30" y="1067"/>
                    </a:lnTo>
                    <a:lnTo>
                      <a:pt x="28" y="1069"/>
                    </a:lnTo>
                    <a:lnTo>
                      <a:pt x="16" y="1119"/>
                    </a:lnTo>
                    <a:lnTo>
                      <a:pt x="4" y="1163"/>
                    </a:lnTo>
                    <a:lnTo>
                      <a:pt x="0" y="1177"/>
                    </a:lnTo>
                    <a:lnTo>
                      <a:pt x="1034" y="1177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333" name="Group 169"/>
          <p:cNvGrpSpPr>
            <a:grpSpLocks noChangeAspect="1"/>
          </p:cNvGrpSpPr>
          <p:nvPr/>
        </p:nvGrpSpPr>
        <p:grpSpPr bwMode="auto">
          <a:xfrm>
            <a:off x="4761" y="914400"/>
            <a:ext cx="9139239" cy="5938839"/>
            <a:chOff x="3" y="576"/>
            <a:chExt cx="5757" cy="3741"/>
          </a:xfrm>
          <a:noFill/>
        </p:grpSpPr>
        <p:sp>
          <p:nvSpPr>
            <p:cNvPr id="8334" name="AutoShape 168"/>
            <p:cNvSpPr>
              <a:spLocks noChangeAspect="1" noChangeArrowheads="1" noTextEdit="1"/>
            </p:cNvSpPr>
            <p:nvPr/>
          </p:nvSpPr>
          <p:spPr bwMode="auto">
            <a:xfrm>
              <a:off x="3" y="576"/>
              <a:ext cx="5757" cy="3741"/>
            </a:xfrm>
            <a:prstGeom prst="rect">
              <a:avLst/>
            </a:prstGeom>
            <a:grpFill/>
            <a:ln w="1587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5" name="Freeform 170"/>
            <p:cNvSpPr>
              <a:spLocks noEditPoints="1"/>
            </p:cNvSpPr>
            <p:nvPr/>
          </p:nvSpPr>
          <p:spPr bwMode="auto">
            <a:xfrm>
              <a:off x="2190" y="3140"/>
              <a:ext cx="1369" cy="693"/>
            </a:xfrm>
            <a:custGeom>
              <a:avLst/>
              <a:gdLst>
                <a:gd name="T0" fmla="*/ 410 w 1369"/>
                <a:gd name="T1" fmla="*/ 42 h 693"/>
                <a:gd name="T2" fmla="*/ 430 w 1369"/>
                <a:gd name="T3" fmla="*/ 66 h 693"/>
                <a:gd name="T4" fmla="*/ 392 w 1369"/>
                <a:gd name="T5" fmla="*/ 104 h 693"/>
                <a:gd name="T6" fmla="*/ 412 w 1369"/>
                <a:gd name="T7" fmla="*/ 128 h 693"/>
                <a:gd name="T8" fmla="*/ 392 w 1369"/>
                <a:gd name="T9" fmla="*/ 170 h 693"/>
                <a:gd name="T10" fmla="*/ 414 w 1369"/>
                <a:gd name="T11" fmla="*/ 170 h 693"/>
                <a:gd name="T12" fmla="*/ 406 w 1369"/>
                <a:gd name="T13" fmla="*/ 224 h 693"/>
                <a:gd name="T14" fmla="*/ 374 w 1369"/>
                <a:gd name="T15" fmla="*/ 274 h 693"/>
                <a:gd name="T16" fmla="*/ 350 w 1369"/>
                <a:gd name="T17" fmla="*/ 344 h 693"/>
                <a:gd name="T18" fmla="*/ 288 w 1369"/>
                <a:gd name="T19" fmla="*/ 384 h 693"/>
                <a:gd name="T20" fmla="*/ 254 w 1369"/>
                <a:gd name="T21" fmla="*/ 358 h 693"/>
                <a:gd name="T22" fmla="*/ 298 w 1369"/>
                <a:gd name="T23" fmla="*/ 346 h 693"/>
                <a:gd name="T24" fmla="*/ 336 w 1369"/>
                <a:gd name="T25" fmla="*/ 312 h 693"/>
                <a:gd name="T26" fmla="*/ 340 w 1369"/>
                <a:gd name="T27" fmla="*/ 266 h 693"/>
                <a:gd name="T28" fmla="*/ 362 w 1369"/>
                <a:gd name="T29" fmla="*/ 220 h 693"/>
                <a:gd name="T30" fmla="*/ 286 w 1369"/>
                <a:gd name="T31" fmla="*/ 284 h 693"/>
                <a:gd name="T32" fmla="*/ 272 w 1369"/>
                <a:gd name="T33" fmla="*/ 322 h 693"/>
                <a:gd name="T34" fmla="*/ 238 w 1369"/>
                <a:gd name="T35" fmla="*/ 318 h 693"/>
                <a:gd name="T36" fmla="*/ 350 w 1369"/>
                <a:gd name="T37" fmla="*/ 228 h 693"/>
                <a:gd name="T38" fmla="*/ 330 w 1369"/>
                <a:gd name="T39" fmla="*/ 186 h 693"/>
                <a:gd name="T40" fmla="*/ 266 w 1369"/>
                <a:gd name="T41" fmla="*/ 178 h 693"/>
                <a:gd name="T42" fmla="*/ 52 w 1369"/>
                <a:gd name="T43" fmla="*/ 128 h 693"/>
                <a:gd name="T44" fmla="*/ 38 w 1369"/>
                <a:gd name="T45" fmla="*/ 248 h 693"/>
                <a:gd name="T46" fmla="*/ 34 w 1369"/>
                <a:gd name="T47" fmla="*/ 416 h 693"/>
                <a:gd name="T48" fmla="*/ 32 w 1369"/>
                <a:gd name="T49" fmla="*/ 436 h 693"/>
                <a:gd name="T50" fmla="*/ 26 w 1369"/>
                <a:gd name="T51" fmla="*/ 506 h 693"/>
                <a:gd name="T52" fmla="*/ 28 w 1369"/>
                <a:gd name="T53" fmla="*/ 555 h 693"/>
                <a:gd name="T54" fmla="*/ 132 w 1369"/>
                <a:gd name="T55" fmla="*/ 577 h 693"/>
                <a:gd name="T56" fmla="*/ 190 w 1369"/>
                <a:gd name="T57" fmla="*/ 661 h 693"/>
                <a:gd name="T58" fmla="*/ 282 w 1369"/>
                <a:gd name="T59" fmla="*/ 693 h 693"/>
                <a:gd name="T60" fmla="*/ 452 w 1369"/>
                <a:gd name="T61" fmla="*/ 683 h 693"/>
                <a:gd name="T62" fmla="*/ 767 w 1369"/>
                <a:gd name="T63" fmla="*/ 623 h 693"/>
                <a:gd name="T64" fmla="*/ 935 w 1369"/>
                <a:gd name="T65" fmla="*/ 609 h 693"/>
                <a:gd name="T66" fmla="*/ 1205 w 1369"/>
                <a:gd name="T67" fmla="*/ 609 h 693"/>
                <a:gd name="T68" fmla="*/ 1203 w 1369"/>
                <a:gd name="T69" fmla="*/ 530 h 693"/>
                <a:gd name="T70" fmla="*/ 1245 w 1369"/>
                <a:gd name="T71" fmla="*/ 392 h 693"/>
                <a:gd name="T72" fmla="*/ 1305 w 1369"/>
                <a:gd name="T73" fmla="*/ 196 h 693"/>
                <a:gd name="T74" fmla="*/ 1369 w 1369"/>
                <a:gd name="T75" fmla="*/ 0 h 693"/>
                <a:gd name="T76" fmla="*/ 364 w 1369"/>
                <a:gd name="T77" fmla="*/ 2 h 693"/>
                <a:gd name="T78" fmla="*/ 386 w 1369"/>
                <a:gd name="T79" fmla="*/ 70 h 693"/>
                <a:gd name="T80" fmla="*/ 348 w 1369"/>
                <a:gd name="T81" fmla="*/ 76 h 693"/>
                <a:gd name="T82" fmla="*/ 326 w 1369"/>
                <a:gd name="T83" fmla="*/ 78 h 693"/>
                <a:gd name="T84" fmla="*/ 336 w 1369"/>
                <a:gd name="T85" fmla="*/ 108 h 693"/>
                <a:gd name="T86" fmla="*/ 360 w 1369"/>
                <a:gd name="T87" fmla="*/ 92 h 693"/>
                <a:gd name="T88" fmla="*/ 368 w 1369"/>
                <a:gd name="T89" fmla="*/ 172 h 693"/>
                <a:gd name="T90" fmla="*/ 384 w 1369"/>
                <a:gd name="T91" fmla="*/ 208 h 693"/>
                <a:gd name="T92" fmla="*/ 406 w 1369"/>
                <a:gd name="T93" fmla="*/ 206 h 693"/>
                <a:gd name="T94" fmla="*/ 368 w 1369"/>
                <a:gd name="T95" fmla="*/ 156 h 693"/>
                <a:gd name="T96" fmla="*/ 390 w 1369"/>
                <a:gd name="T97" fmla="*/ 126 h 693"/>
                <a:gd name="T98" fmla="*/ 368 w 1369"/>
                <a:gd name="T99" fmla="*/ 172 h 693"/>
                <a:gd name="T100" fmla="*/ 356 w 1369"/>
                <a:gd name="T101" fmla="*/ 286 h 693"/>
                <a:gd name="T102" fmla="*/ 342 w 1369"/>
                <a:gd name="T103" fmla="*/ 322 h 693"/>
                <a:gd name="T104" fmla="*/ 358 w 1369"/>
                <a:gd name="T105" fmla="*/ 332 h 693"/>
                <a:gd name="T106" fmla="*/ 264 w 1369"/>
                <a:gd name="T107" fmla="*/ 370 h 693"/>
                <a:gd name="T108" fmla="*/ 262 w 1369"/>
                <a:gd name="T109" fmla="*/ 362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69" h="693">
                  <a:moveTo>
                    <a:pt x="1067" y="0"/>
                  </a:moveTo>
                  <a:lnTo>
                    <a:pt x="995" y="0"/>
                  </a:lnTo>
                  <a:lnTo>
                    <a:pt x="923" y="0"/>
                  </a:lnTo>
                  <a:lnTo>
                    <a:pt x="408" y="2"/>
                  </a:lnTo>
                  <a:lnTo>
                    <a:pt x="408" y="30"/>
                  </a:lnTo>
                  <a:lnTo>
                    <a:pt x="410" y="42"/>
                  </a:lnTo>
                  <a:lnTo>
                    <a:pt x="414" y="48"/>
                  </a:lnTo>
                  <a:lnTo>
                    <a:pt x="424" y="48"/>
                  </a:lnTo>
                  <a:lnTo>
                    <a:pt x="428" y="44"/>
                  </a:lnTo>
                  <a:lnTo>
                    <a:pt x="430" y="44"/>
                  </a:lnTo>
                  <a:lnTo>
                    <a:pt x="432" y="48"/>
                  </a:lnTo>
                  <a:lnTo>
                    <a:pt x="430" y="66"/>
                  </a:lnTo>
                  <a:lnTo>
                    <a:pt x="422" y="90"/>
                  </a:lnTo>
                  <a:lnTo>
                    <a:pt x="422" y="94"/>
                  </a:lnTo>
                  <a:lnTo>
                    <a:pt x="420" y="100"/>
                  </a:lnTo>
                  <a:lnTo>
                    <a:pt x="412" y="104"/>
                  </a:lnTo>
                  <a:lnTo>
                    <a:pt x="398" y="102"/>
                  </a:lnTo>
                  <a:lnTo>
                    <a:pt x="392" y="104"/>
                  </a:lnTo>
                  <a:lnTo>
                    <a:pt x="390" y="108"/>
                  </a:lnTo>
                  <a:lnTo>
                    <a:pt x="388" y="112"/>
                  </a:lnTo>
                  <a:lnTo>
                    <a:pt x="392" y="116"/>
                  </a:lnTo>
                  <a:lnTo>
                    <a:pt x="400" y="116"/>
                  </a:lnTo>
                  <a:lnTo>
                    <a:pt x="406" y="120"/>
                  </a:lnTo>
                  <a:lnTo>
                    <a:pt x="412" y="128"/>
                  </a:lnTo>
                  <a:lnTo>
                    <a:pt x="420" y="144"/>
                  </a:lnTo>
                  <a:lnTo>
                    <a:pt x="420" y="148"/>
                  </a:lnTo>
                  <a:lnTo>
                    <a:pt x="408" y="150"/>
                  </a:lnTo>
                  <a:lnTo>
                    <a:pt x="396" y="156"/>
                  </a:lnTo>
                  <a:lnTo>
                    <a:pt x="394" y="162"/>
                  </a:lnTo>
                  <a:lnTo>
                    <a:pt x="392" y="170"/>
                  </a:lnTo>
                  <a:lnTo>
                    <a:pt x="394" y="176"/>
                  </a:lnTo>
                  <a:lnTo>
                    <a:pt x="408" y="186"/>
                  </a:lnTo>
                  <a:lnTo>
                    <a:pt x="410" y="186"/>
                  </a:lnTo>
                  <a:lnTo>
                    <a:pt x="410" y="168"/>
                  </a:lnTo>
                  <a:lnTo>
                    <a:pt x="412" y="166"/>
                  </a:lnTo>
                  <a:lnTo>
                    <a:pt x="414" y="170"/>
                  </a:lnTo>
                  <a:lnTo>
                    <a:pt x="416" y="180"/>
                  </a:lnTo>
                  <a:lnTo>
                    <a:pt x="420" y="188"/>
                  </a:lnTo>
                  <a:lnTo>
                    <a:pt x="428" y="194"/>
                  </a:lnTo>
                  <a:lnTo>
                    <a:pt x="428" y="202"/>
                  </a:lnTo>
                  <a:lnTo>
                    <a:pt x="410" y="218"/>
                  </a:lnTo>
                  <a:lnTo>
                    <a:pt x="406" y="224"/>
                  </a:lnTo>
                  <a:lnTo>
                    <a:pt x="390" y="240"/>
                  </a:lnTo>
                  <a:lnTo>
                    <a:pt x="386" y="248"/>
                  </a:lnTo>
                  <a:lnTo>
                    <a:pt x="386" y="254"/>
                  </a:lnTo>
                  <a:lnTo>
                    <a:pt x="384" y="262"/>
                  </a:lnTo>
                  <a:lnTo>
                    <a:pt x="376" y="270"/>
                  </a:lnTo>
                  <a:lnTo>
                    <a:pt x="374" y="274"/>
                  </a:lnTo>
                  <a:lnTo>
                    <a:pt x="378" y="280"/>
                  </a:lnTo>
                  <a:lnTo>
                    <a:pt x="378" y="284"/>
                  </a:lnTo>
                  <a:lnTo>
                    <a:pt x="372" y="300"/>
                  </a:lnTo>
                  <a:lnTo>
                    <a:pt x="366" y="326"/>
                  </a:lnTo>
                  <a:lnTo>
                    <a:pt x="364" y="332"/>
                  </a:lnTo>
                  <a:lnTo>
                    <a:pt x="350" y="344"/>
                  </a:lnTo>
                  <a:lnTo>
                    <a:pt x="340" y="348"/>
                  </a:lnTo>
                  <a:lnTo>
                    <a:pt x="332" y="348"/>
                  </a:lnTo>
                  <a:lnTo>
                    <a:pt x="326" y="352"/>
                  </a:lnTo>
                  <a:lnTo>
                    <a:pt x="308" y="374"/>
                  </a:lnTo>
                  <a:lnTo>
                    <a:pt x="304" y="378"/>
                  </a:lnTo>
                  <a:lnTo>
                    <a:pt x="288" y="384"/>
                  </a:lnTo>
                  <a:lnTo>
                    <a:pt x="284" y="384"/>
                  </a:lnTo>
                  <a:lnTo>
                    <a:pt x="272" y="378"/>
                  </a:lnTo>
                  <a:lnTo>
                    <a:pt x="254" y="380"/>
                  </a:lnTo>
                  <a:lnTo>
                    <a:pt x="234" y="380"/>
                  </a:lnTo>
                  <a:lnTo>
                    <a:pt x="244" y="372"/>
                  </a:lnTo>
                  <a:lnTo>
                    <a:pt x="254" y="358"/>
                  </a:lnTo>
                  <a:lnTo>
                    <a:pt x="264" y="348"/>
                  </a:lnTo>
                  <a:lnTo>
                    <a:pt x="282" y="338"/>
                  </a:lnTo>
                  <a:lnTo>
                    <a:pt x="284" y="340"/>
                  </a:lnTo>
                  <a:lnTo>
                    <a:pt x="282" y="362"/>
                  </a:lnTo>
                  <a:lnTo>
                    <a:pt x="284" y="362"/>
                  </a:lnTo>
                  <a:lnTo>
                    <a:pt x="298" y="346"/>
                  </a:lnTo>
                  <a:lnTo>
                    <a:pt x="302" y="342"/>
                  </a:lnTo>
                  <a:lnTo>
                    <a:pt x="308" y="350"/>
                  </a:lnTo>
                  <a:lnTo>
                    <a:pt x="316" y="352"/>
                  </a:lnTo>
                  <a:lnTo>
                    <a:pt x="322" y="348"/>
                  </a:lnTo>
                  <a:lnTo>
                    <a:pt x="334" y="324"/>
                  </a:lnTo>
                  <a:lnTo>
                    <a:pt x="336" y="312"/>
                  </a:lnTo>
                  <a:lnTo>
                    <a:pt x="336" y="300"/>
                  </a:lnTo>
                  <a:lnTo>
                    <a:pt x="328" y="282"/>
                  </a:lnTo>
                  <a:lnTo>
                    <a:pt x="330" y="282"/>
                  </a:lnTo>
                  <a:lnTo>
                    <a:pt x="334" y="284"/>
                  </a:lnTo>
                  <a:lnTo>
                    <a:pt x="338" y="282"/>
                  </a:lnTo>
                  <a:lnTo>
                    <a:pt x="340" y="266"/>
                  </a:lnTo>
                  <a:lnTo>
                    <a:pt x="344" y="262"/>
                  </a:lnTo>
                  <a:lnTo>
                    <a:pt x="364" y="250"/>
                  </a:lnTo>
                  <a:lnTo>
                    <a:pt x="370" y="240"/>
                  </a:lnTo>
                  <a:lnTo>
                    <a:pt x="372" y="220"/>
                  </a:lnTo>
                  <a:lnTo>
                    <a:pt x="364" y="218"/>
                  </a:lnTo>
                  <a:lnTo>
                    <a:pt x="362" y="220"/>
                  </a:lnTo>
                  <a:lnTo>
                    <a:pt x="358" y="232"/>
                  </a:lnTo>
                  <a:lnTo>
                    <a:pt x="354" y="236"/>
                  </a:lnTo>
                  <a:lnTo>
                    <a:pt x="330" y="252"/>
                  </a:lnTo>
                  <a:lnTo>
                    <a:pt x="320" y="264"/>
                  </a:lnTo>
                  <a:lnTo>
                    <a:pt x="306" y="274"/>
                  </a:lnTo>
                  <a:lnTo>
                    <a:pt x="286" y="284"/>
                  </a:lnTo>
                  <a:lnTo>
                    <a:pt x="272" y="294"/>
                  </a:lnTo>
                  <a:lnTo>
                    <a:pt x="254" y="310"/>
                  </a:lnTo>
                  <a:lnTo>
                    <a:pt x="252" y="314"/>
                  </a:lnTo>
                  <a:lnTo>
                    <a:pt x="246" y="326"/>
                  </a:lnTo>
                  <a:lnTo>
                    <a:pt x="254" y="326"/>
                  </a:lnTo>
                  <a:lnTo>
                    <a:pt x="272" y="322"/>
                  </a:lnTo>
                  <a:lnTo>
                    <a:pt x="272" y="324"/>
                  </a:lnTo>
                  <a:lnTo>
                    <a:pt x="250" y="334"/>
                  </a:lnTo>
                  <a:lnTo>
                    <a:pt x="236" y="336"/>
                  </a:lnTo>
                  <a:lnTo>
                    <a:pt x="232" y="334"/>
                  </a:lnTo>
                  <a:lnTo>
                    <a:pt x="234" y="328"/>
                  </a:lnTo>
                  <a:lnTo>
                    <a:pt x="238" y="318"/>
                  </a:lnTo>
                  <a:lnTo>
                    <a:pt x="260" y="294"/>
                  </a:lnTo>
                  <a:lnTo>
                    <a:pt x="316" y="246"/>
                  </a:lnTo>
                  <a:lnTo>
                    <a:pt x="318" y="248"/>
                  </a:lnTo>
                  <a:lnTo>
                    <a:pt x="314" y="258"/>
                  </a:lnTo>
                  <a:lnTo>
                    <a:pt x="318" y="256"/>
                  </a:lnTo>
                  <a:lnTo>
                    <a:pt x="350" y="228"/>
                  </a:lnTo>
                  <a:lnTo>
                    <a:pt x="348" y="218"/>
                  </a:lnTo>
                  <a:lnTo>
                    <a:pt x="344" y="200"/>
                  </a:lnTo>
                  <a:lnTo>
                    <a:pt x="344" y="188"/>
                  </a:lnTo>
                  <a:lnTo>
                    <a:pt x="348" y="178"/>
                  </a:lnTo>
                  <a:lnTo>
                    <a:pt x="346" y="176"/>
                  </a:lnTo>
                  <a:lnTo>
                    <a:pt x="330" y="186"/>
                  </a:lnTo>
                  <a:lnTo>
                    <a:pt x="320" y="188"/>
                  </a:lnTo>
                  <a:lnTo>
                    <a:pt x="310" y="188"/>
                  </a:lnTo>
                  <a:lnTo>
                    <a:pt x="302" y="186"/>
                  </a:lnTo>
                  <a:lnTo>
                    <a:pt x="290" y="172"/>
                  </a:lnTo>
                  <a:lnTo>
                    <a:pt x="284" y="172"/>
                  </a:lnTo>
                  <a:lnTo>
                    <a:pt x="266" y="178"/>
                  </a:lnTo>
                  <a:lnTo>
                    <a:pt x="258" y="180"/>
                  </a:lnTo>
                  <a:lnTo>
                    <a:pt x="148" y="170"/>
                  </a:lnTo>
                  <a:lnTo>
                    <a:pt x="130" y="162"/>
                  </a:lnTo>
                  <a:lnTo>
                    <a:pt x="120" y="154"/>
                  </a:lnTo>
                  <a:lnTo>
                    <a:pt x="82" y="142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8" y="146"/>
                  </a:lnTo>
                  <a:lnTo>
                    <a:pt x="24" y="172"/>
                  </a:lnTo>
                  <a:lnTo>
                    <a:pt x="18" y="210"/>
                  </a:lnTo>
                  <a:lnTo>
                    <a:pt x="20" y="224"/>
                  </a:lnTo>
                  <a:lnTo>
                    <a:pt x="38" y="248"/>
                  </a:lnTo>
                  <a:lnTo>
                    <a:pt x="44" y="274"/>
                  </a:lnTo>
                  <a:lnTo>
                    <a:pt x="36" y="326"/>
                  </a:lnTo>
                  <a:lnTo>
                    <a:pt x="42" y="366"/>
                  </a:lnTo>
                  <a:lnTo>
                    <a:pt x="38" y="390"/>
                  </a:lnTo>
                  <a:lnTo>
                    <a:pt x="34" y="404"/>
                  </a:lnTo>
                  <a:lnTo>
                    <a:pt x="34" y="416"/>
                  </a:lnTo>
                  <a:lnTo>
                    <a:pt x="40" y="408"/>
                  </a:lnTo>
                  <a:lnTo>
                    <a:pt x="44" y="400"/>
                  </a:lnTo>
                  <a:lnTo>
                    <a:pt x="56" y="402"/>
                  </a:lnTo>
                  <a:lnTo>
                    <a:pt x="62" y="410"/>
                  </a:lnTo>
                  <a:lnTo>
                    <a:pt x="84" y="416"/>
                  </a:lnTo>
                  <a:lnTo>
                    <a:pt x="32" y="436"/>
                  </a:lnTo>
                  <a:lnTo>
                    <a:pt x="30" y="460"/>
                  </a:lnTo>
                  <a:lnTo>
                    <a:pt x="48" y="468"/>
                  </a:lnTo>
                  <a:lnTo>
                    <a:pt x="56" y="476"/>
                  </a:lnTo>
                  <a:lnTo>
                    <a:pt x="44" y="502"/>
                  </a:lnTo>
                  <a:lnTo>
                    <a:pt x="32" y="524"/>
                  </a:lnTo>
                  <a:lnTo>
                    <a:pt x="26" y="506"/>
                  </a:lnTo>
                  <a:lnTo>
                    <a:pt x="26" y="488"/>
                  </a:lnTo>
                  <a:lnTo>
                    <a:pt x="18" y="512"/>
                  </a:lnTo>
                  <a:lnTo>
                    <a:pt x="10" y="536"/>
                  </a:lnTo>
                  <a:lnTo>
                    <a:pt x="0" y="554"/>
                  </a:lnTo>
                  <a:lnTo>
                    <a:pt x="20" y="550"/>
                  </a:lnTo>
                  <a:lnTo>
                    <a:pt x="28" y="555"/>
                  </a:lnTo>
                  <a:lnTo>
                    <a:pt x="66" y="550"/>
                  </a:lnTo>
                  <a:lnTo>
                    <a:pt x="70" y="555"/>
                  </a:lnTo>
                  <a:lnTo>
                    <a:pt x="102" y="555"/>
                  </a:lnTo>
                  <a:lnTo>
                    <a:pt x="110" y="565"/>
                  </a:lnTo>
                  <a:lnTo>
                    <a:pt x="124" y="575"/>
                  </a:lnTo>
                  <a:lnTo>
                    <a:pt x="132" y="577"/>
                  </a:lnTo>
                  <a:lnTo>
                    <a:pt x="136" y="579"/>
                  </a:lnTo>
                  <a:lnTo>
                    <a:pt x="154" y="573"/>
                  </a:lnTo>
                  <a:lnTo>
                    <a:pt x="168" y="577"/>
                  </a:lnTo>
                  <a:lnTo>
                    <a:pt x="182" y="587"/>
                  </a:lnTo>
                  <a:lnTo>
                    <a:pt x="190" y="615"/>
                  </a:lnTo>
                  <a:lnTo>
                    <a:pt x="190" y="661"/>
                  </a:lnTo>
                  <a:lnTo>
                    <a:pt x="190" y="677"/>
                  </a:lnTo>
                  <a:lnTo>
                    <a:pt x="200" y="685"/>
                  </a:lnTo>
                  <a:lnTo>
                    <a:pt x="214" y="687"/>
                  </a:lnTo>
                  <a:lnTo>
                    <a:pt x="274" y="693"/>
                  </a:lnTo>
                  <a:lnTo>
                    <a:pt x="282" y="693"/>
                  </a:lnTo>
                  <a:lnTo>
                    <a:pt x="282" y="693"/>
                  </a:lnTo>
                  <a:lnTo>
                    <a:pt x="294" y="691"/>
                  </a:lnTo>
                  <a:lnTo>
                    <a:pt x="334" y="673"/>
                  </a:lnTo>
                  <a:lnTo>
                    <a:pt x="374" y="667"/>
                  </a:lnTo>
                  <a:lnTo>
                    <a:pt x="418" y="669"/>
                  </a:lnTo>
                  <a:lnTo>
                    <a:pt x="444" y="673"/>
                  </a:lnTo>
                  <a:lnTo>
                    <a:pt x="452" y="683"/>
                  </a:lnTo>
                  <a:lnTo>
                    <a:pt x="474" y="683"/>
                  </a:lnTo>
                  <a:lnTo>
                    <a:pt x="534" y="673"/>
                  </a:lnTo>
                  <a:lnTo>
                    <a:pt x="598" y="665"/>
                  </a:lnTo>
                  <a:lnTo>
                    <a:pt x="634" y="657"/>
                  </a:lnTo>
                  <a:lnTo>
                    <a:pt x="676" y="643"/>
                  </a:lnTo>
                  <a:lnTo>
                    <a:pt x="767" y="623"/>
                  </a:lnTo>
                  <a:lnTo>
                    <a:pt x="811" y="621"/>
                  </a:lnTo>
                  <a:lnTo>
                    <a:pt x="835" y="613"/>
                  </a:lnTo>
                  <a:lnTo>
                    <a:pt x="841" y="609"/>
                  </a:lnTo>
                  <a:lnTo>
                    <a:pt x="845" y="609"/>
                  </a:lnTo>
                  <a:lnTo>
                    <a:pt x="891" y="609"/>
                  </a:lnTo>
                  <a:lnTo>
                    <a:pt x="935" y="609"/>
                  </a:lnTo>
                  <a:lnTo>
                    <a:pt x="981" y="609"/>
                  </a:lnTo>
                  <a:lnTo>
                    <a:pt x="1025" y="609"/>
                  </a:lnTo>
                  <a:lnTo>
                    <a:pt x="1071" y="609"/>
                  </a:lnTo>
                  <a:lnTo>
                    <a:pt x="1117" y="609"/>
                  </a:lnTo>
                  <a:lnTo>
                    <a:pt x="1161" y="609"/>
                  </a:lnTo>
                  <a:lnTo>
                    <a:pt x="1205" y="609"/>
                  </a:lnTo>
                  <a:lnTo>
                    <a:pt x="1201" y="597"/>
                  </a:lnTo>
                  <a:lnTo>
                    <a:pt x="1203" y="583"/>
                  </a:lnTo>
                  <a:lnTo>
                    <a:pt x="1209" y="575"/>
                  </a:lnTo>
                  <a:lnTo>
                    <a:pt x="1209" y="561"/>
                  </a:lnTo>
                  <a:lnTo>
                    <a:pt x="1205" y="542"/>
                  </a:lnTo>
                  <a:lnTo>
                    <a:pt x="1203" y="530"/>
                  </a:lnTo>
                  <a:lnTo>
                    <a:pt x="1205" y="524"/>
                  </a:lnTo>
                  <a:lnTo>
                    <a:pt x="1207" y="522"/>
                  </a:lnTo>
                  <a:lnTo>
                    <a:pt x="1217" y="490"/>
                  </a:lnTo>
                  <a:lnTo>
                    <a:pt x="1227" y="458"/>
                  </a:lnTo>
                  <a:lnTo>
                    <a:pt x="1237" y="424"/>
                  </a:lnTo>
                  <a:lnTo>
                    <a:pt x="1245" y="392"/>
                  </a:lnTo>
                  <a:lnTo>
                    <a:pt x="1255" y="360"/>
                  </a:lnTo>
                  <a:lnTo>
                    <a:pt x="1265" y="326"/>
                  </a:lnTo>
                  <a:lnTo>
                    <a:pt x="1275" y="294"/>
                  </a:lnTo>
                  <a:lnTo>
                    <a:pt x="1285" y="262"/>
                  </a:lnTo>
                  <a:lnTo>
                    <a:pt x="1295" y="228"/>
                  </a:lnTo>
                  <a:lnTo>
                    <a:pt x="1305" y="196"/>
                  </a:lnTo>
                  <a:lnTo>
                    <a:pt x="1317" y="164"/>
                  </a:lnTo>
                  <a:lnTo>
                    <a:pt x="1327" y="130"/>
                  </a:lnTo>
                  <a:lnTo>
                    <a:pt x="1337" y="98"/>
                  </a:lnTo>
                  <a:lnTo>
                    <a:pt x="1347" y="66"/>
                  </a:lnTo>
                  <a:lnTo>
                    <a:pt x="1359" y="32"/>
                  </a:lnTo>
                  <a:lnTo>
                    <a:pt x="1369" y="0"/>
                  </a:lnTo>
                  <a:lnTo>
                    <a:pt x="1067" y="0"/>
                  </a:lnTo>
                  <a:close/>
                  <a:moveTo>
                    <a:pt x="364" y="2"/>
                  </a:moveTo>
                  <a:lnTo>
                    <a:pt x="358" y="2"/>
                  </a:lnTo>
                  <a:lnTo>
                    <a:pt x="360" y="4"/>
                  </a:lnTo>
                  <a:lnTo>
                    <a:pt x="362" y="4"/>
                  </a:lnTo>
                  <a:lnTo>
                    <a:pt x="364" y="2"/>
                  </a:lnTo>
                  <a:close/>
                  <a:moveTo>
                    <a:pt x="364" y="78"/>
                  </a:moveTo>
                  <a:lnTo>
                    <a:pt x="364" y="68"/>
                  </a:lnTo>
                  <a:lnTo>
                    <a:pt x="368" y="68"/>
                  </a:lnTo>
                  <a:lnTo>
                    <a:pt x="372" y="76"/>
                  </a:lnTo>
                  <a:lnTo>
                    <a:pt x="378" y="76"/>
                  </a:lnTo>
                  <a:lnTo>
                    <a:pt x="386" y="70"/>
                  </a:lnTo>
                  <a:lnTo>
                    <a:pt x="386" y="66"/>
                  </a:lnTo>
                  <a:lnTo>
                    <a:pt x="368" y="58"/>
                  </a:lnTo>
                  <a:lnTo>
                    <a:pt x="366" y="60"/>
                  </a:lnTo>
                  <a:lnTo>
                    <a:pt x="354" y="66"/>
                  </a:lnTo>
                  <a:lnTo>
                    <a:pt x="346" y="70"/>
                  </a:lnTo>
                  <a:lnTo>
                    <a:pt x="348" y="76"/>
                  </a:lnTo>
                  <a:lnTo>
                    <a:pt x="362" y="82"/>
                  </a:lnTo>
                  <a:lnTo>
                    <a:pt x="364" y="78"/>
                  </a:lnTo>
                  <a:close/>
                  <a:moveTo>
                    <a:pt x="336" y="108"/>
                  </a:moveTo>
                  <a:lnTo>
                    <a:pt x="334" y="102"/>
                  </a:lnTo>
                  <a:lnTo>
                    <a:pt x="334" y="94"/>
                  </a:lnTo>
                  <a:lnTo>
                    <a:pt x="326" y="78"/>
                  </a:lnTo>
                  <a:lnTo>
                    <a:pt x="316" y="80"/>
                  </a:lnTo>
                  <a:lnTo>
                    <a:pt x="314" y="84"/>
                  </a:lnTo>
                  <a:lnTo>
                    <a:pt x="312" y="96"/>
                  </a:lnTo>
                  <a:lnTo>
                    <a:pt x="314" y="100"/>
                  </a:lnTo>
                  <a:lnTo>
                    <a:pt x="320" y="104"/>
                  </a:lnTo>
                  <a:lnTo>
                    <a:pt x="336" y="108"/>
                  </a:lnTo>
                  <a:close/>
                  <a:moveTo>
                    <a:pt x="358" y="118"/>
                  </a:moveTo>
                  <a:lnTo>
                    <a:pt x="362" y="116"/>
                  </a:lnTo>
                  <a:lnTo>
                    <a:pt x="364" y="112"/>
                  </a:lnTo>
                  <a:lnTo>
                    <a:pt x="360" y="102"/>
                  </a:lnTo>
                  <a:lnTo>
                    <a:pt x="362" y="92"/>
                  </a:lnTo>
                  <a:lnTo>
                    <a:pt x="360" y="92"/>
                  </a:lnTo>
                  <a:lnTo>
                    <a:pt x="354" y="94"/>
                  </a:lnTo>
                  <a:lnTo>
                    <a:pt x="346" y="104"/>
                  </a:lnTo>
                  <a:lnTo>
                    <a:pt x="346" y="110"/>
                  </a:lnTo>
                  <a:lnTo>
                    <a:pt x="350" y="114"/>
                  </a:lnTo>
                  <a:lnTo>
                    <a:pt x="358" y="118"/>
                  </a:lnTo>
                  <a:close/>
                  <a:moveTo>
                    <a:pt x="368" y="172"/>
                  </a:moveTo>
                  <a:lnTo>
                    <a:pt x="374" y="172"/>
                  </a:lnTo>
                  <a:lnTo>
                    <a:pt x="376" y="178"/>
                  </a:lnTo>
                  <a:lnTo>
                    <a:pt x="370" y="192"/>
                  </a:lnTo>
                  <a:lnTo>
                    <a:pt x="370" y="198"/>
                  </a:lnTo>
                  <a:lnTo>
                    <a:pt x="374" y="204"/>
                  </a:lnTo>
                  <a:lnTo>
                    <a:pt x="384" y="208"/>
                  </a:lnTo>
                  <a:lnTo>
                    <a:pt x="388" y="210"/>
                  </a:lnTo>
                  <a:lnTo>
                    <a:pt x="390" y="218"/>
                  </a:lnTo>
                  <a:lnTo>
                    <a:pt x="394" y="220"/>
                  </a:lnTo>
                  <a:lnTo>
                    <a:pt x="398" y="220"/>
                  </a:lnTo>
                  <a:lnTo>
                    <a:pt x="402" y="216"/>
                  </a:lnTo>
                  <a:lnTo>
                    <a:pt x="406" y="206"/>
                  </a:lnTo>
                  <a:lnTo>
                    <a:pt x="390" y="188"/>
                  </a:lnTo>
                  <a:lnTo>
                    <a:pt x="382" y="198"/>
                  </a:lnTo>
                  <a:lnTo>
                    <a:pt x="382" y="172"/>
                  </a:lnTo>
                  <a:lnTo>
                    <a:pt x="382" y="162"/>
                  </a:lnTo>
                  <a:lnTo>
                    <a:pt x="378" y="160"/>
                  </a:lnTo>
                  <a:lnTo>
                    <a:pt x="368" y="156"/>
                  </a:lnTo>
                  <a:lnTo>
                    <a:pt x="368" y="154"/>
                  </a:lnTo>
                  <a:lnTo>
                    <a:pt x="398" y="144"/>
                  </a:lnTo>
                  <a:lnTo>
                    <a:pt x="400" y="138"/>
                  </a:lnTo>
                  <a:lnTo>
                    <a:pt x="398" y="130"/>
                  </a:lnTo>
                  <a:lnTo>
                    <a:pt x="394" y="126"/>
                  </a:lnTo>
                  <a:lnTo>
                    <a:pt x="390" y="126"/>
                  </a:lnTo>
                  <a:lnTo>
                    <a:pt x="380" y="132"/>
                  </a:lnTo>
                  <a:lnTo>
                    <a:pt x="366" y="146"/>
                  </a:lnTo>
                  <a:lnTo>
                    <a:pt x="360" y="154"/>
                  </a:lnTo>
                  <a:lnTo>
                    <a:pt x="360" y="158"/>
                  </a:lnTo>
                  <a:lnTo>
                    <a:pt x="364" y="168"/>
                  </a:lnTo>
                  <a:lnTo>
                    <a:pt x="368" y="172"/>
                  </a:lnTo>
                  <a:close/>
                  <a:moveTo>
                    <a:pt x="352" y="266"/>
                  </a:moveTo>
                  <a:lnTo>
                    <a:pt x="348" y="272"/>
                  </a:lnTo>
                  <a:lnTo>
                    <a:pt x="344" y="282"/>
                  </a:lnTo>
                  <a:lnTo>
                    <a:pt x="346" y="286"/>
                  </a:lnTo>
                  <a:lnTo>
                    <a:pt x="354" y="290"/>
                  </a:lnTo>
                  <a:lnTo>
                    <a:pt x="356" y="286"/>
                  </a:lnTo>
                  <a:lnTo>
                    <a:pt x="360" y="268"/>
                  </a:lnTo>
                  <a:lnTo>
                    <a:pt x="360" y="266"/>
                  </a:lnTo>
                  <a:lnTo>
                    <a:pt x="354" y="264"/>
                  </a:lnTo>
                  <a:lnTo>
                    <a:pt x="352" y="266"/>
                  </a:lnTo>
                  <a:close/>
                  <a:moveTo>
                    <a:pt x="350" y="308"/>
                  </a:moveTo>
                  <a:lnTo>
                    <a:pt x="342" y="322"/>
                  </a:lnTo>
                  <a:lnTo>
                    <a:pt x="338" y="334"/>
                  </a:lnTo>
                  <a:lnTo>
                    <a:pt x="346" y="328"/>
                  </a:lnTo>
                  <a:lnTo>
                    <a:pt x="348" y="328"/>
                  </a:lnTo>
                  <a:lnTo>
                    <a:pt x="346" y="334"/>
                  </a:lnTo>
                  <a:lnTo>
                    <a:pt x="350" y="334"/>
                  </a:lnTo>
                  <a:lnTo>
                    <a:pt x="358" y="332"/>
                  </a:lnTo>
                  <a:lnTo>
                    <a:pt x="360" y="326"/>
                  </a:lnTo>
                  <a:lnTo>
                    <a:pt x="356" y="316"/>
                  </a:lnTo>
                  <a:lnTo>
                    <a:pt x="354" y="308"/>
                  </a:lnTo>
                  <a:lnTo>
                    <a:pt x="350" y="308"/>
                  </a:lnTo>
                  <a:close/>
                  <a:moveTo>
                    <a:pt x="262" y="362"/>
                  </a:moveTo>
                  <a:lnTo>
                    <a:pt x="264" y="370"/>
                  </a:lnTo>
                  <a:lnTo>
                    <a:pt x="266" y="370"/>
                  </a:lnTo>
                  <a:lnTo>
                    <a:pt x="268" y="366"/>
                  </a:lnTo>
                  <a:lnTo>
                    <a:pt x="270" y="364"/>
                  </a:lnTo>
                  <a:lnTo>
                    <a:pt x="268" y="352"/>
                  </a:lnTo>
                  <a:lnTo>
                    <a:pt x="262" y="356"/>
                  </a:lnTo>
                  <a:lnTo>
                    <a:pt x="262" y="362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6" name="Freeform 171"/>
            <p:cNvSpPr>
              <a:spLocks noEditPoints="1"/>
            </p:cNvSpPr>
            <p:nvPr/>
          </p:nvSpPr>
          <p:spPr bwMode="auto">
            <a:xfrm>
              <a:off x="2190" y="3140"/>
              <a:ext cx="1369" cy="693"/>
            </a:xfrm>
            <a:custGeom>
              <a:avLst/>
              <a:gdLst>
                <a:gd name="T0" fmla="*/ 410 w 1369"/>
                <a:gd name="T1" fmla="*/ 42 h 693"/>
                <a:gd name="T2" fmla="*/ 430 w 1369"/>
                <a:gd name="T3" fmla="*/ 66 h 693"/>
                <a:gd name="T4" fmla="*/ 392 w 1369"/>
                <a:gd name="T5" fmla="*/ 104 h 693"/>
                <a:gd name="T6" fmla="*/ 412 w 1369"/>
                <a:gd name="T7" fmla="*/ 128 h 693"/>
                <a:gd name="T8" fmla="*/ 392 w 1369"/>
                <a:gd name="T9" fmla="*/ 170 h 693"/>
                <a:gd name="T10" fmla="*/ 414 w 1369"/>
                <a:gd name="T11" fmla="*/ 170 h 693"/>
                <a:gd name="T12" fmla="*/ 406 w 1369"/>
                <a:gd name="T13" fmla="*/ 224 h 693"/>
                <a:gd name="T14" fmla="*/ 374 w 1369"/>
                <a:gd name="T15" fmla="*/ 274 h 693"/>
                <a:gd name="T16" fmla="*/ 350 w 1369"/>
                <a:gd name="T17" fmla="*/ 344 h 693"/>
                <a:gd name="T18" fmla="*/ 288 w 1369"/>
                <a:gd name="T19" fmla="*/ 384 h 693"/>
                <a:gd name="T20" fmla="*/ 254 w 1369"/>
                <a:gd name="T21" fmla="*/ 358 h 693"/>
                <a:gd name="T22" fmla="*/ 298 w 1369"/>
                <a:gd name="T23" fmla="*/ 346 h 693"/>
                <a:gd name="T24" fmla="*/ 336 w 1369"/>
                <a:gd name="T25" fmla="*/ 312 h 693"/>
                <a:gd name="T26" fmla="*/ 340 w 1369"/>
                <a:gd name="T27" fmla="*/ 266 h 693"/>
                <a:gd name="T28" fmla="*/ 362 w 1369"/>
                <a:gd name="T29" fmla="*/ 220 h 693"/>
                <a:gd name="T30" fmla="*/ 286 w 1369"/>
                <a:gd name="T31" fmla="*/ 284 h 693"/>
                <a:gd name="T32" fmla="*/ 272 w 1369"/>
                <a:gd name="T33" fmla="*/ 322 h 693"/>
                <a:gd name="T34" fmla="*/ 238 w 1369"/>
                <a:gd name="T35" fmla="*/ 318 h 693"/>
                <a:gd name="T36" fmla="*/ 350 w 1369"/>
                <a:gd name="T37" fmla="*/ 228 h 693"/>
                <a:gd name="T38" fmla="*/ 330 w 1369"/>
                <a:gd name="T39" fmla="*/ 186 h 693"/>
                <a:gd name="T40" fmla="*/ 266 w 1369"/>
                <a:gd name="T41" fmla="*/ 178 h 693"/>
                <a:gd name="T42" fmla="*/ 52 w 1369"/>
                <a:gd name="T43" fmla="*/ 128 h 693"/>
                <a:gd name="T44" fmla="*/ 38 w 1369"/>
                <a:gd name="T45" fmla="*/ 248 h 693"/>
                <a:gd name="T46" fmla="*/ 34 w 1369"/>
                <a:gd name="T47" fmla="*/ 416 h 693"/>
                <a:gd name="T48" fmla="*/ 32 w 1369"/>
                <a:gd name="T49" fmla="*/ 436 h 693"/>
                <a:gd name="T50" fmla="*/ 26 w 1369"/>
                <a:gd name="T51" fmla="*/ 506 h 693"/>
                <a:gd name="T52" fmla="*/ 28 w 1369"/>
                <a:gd name="T53" fmla="*/ 555 h 693"/>
                <a:gd name="T54" fmla="*/ 132 w 1369"/>
                <a:gd name="T55" fmla="*/ 577 h 693"/>
                <a:gd name="T56" fmla="*/ 190 w 1369"/>
                <a:gd name="T57" fmla="*/ 661 h 693"/>
                <a:gd name="T58" fmla="*/ 282 w 1369"/>
                <a:gd name="T59" fmla="*/ 693 h 693"/>
                <a:gd name="T60" fmla="*/ 452 w 1369"/>
                <a:gd name="T61" fmla="*/ 683 h 693"/>
                <a:gd name="T62" fmla="*/ 767 w 1369"/>
                <a:gd name="T63" fmla="*/ 623 h 693"/>
                <a:gd name="T64" fmla="*/ 935 w 1369"/>
                <a:gd name="T65" fmla="*/ 609 h 693"/>
                <a:gd name="T66" fmla="*/ 1205 w 1369"/>
                <a:gd name="T67" fmla="*/ 609 h 693"/>
                <a:gd name="T68" fmla="*/ 1203 w 1369"/>
                <a:gd name="T69" fmla="*/ 530 h 693"/>
                <a:gd name="T70" fmla="*/ 1245 w 1369"/>
                <a:gd name="T71" fmla="*/ 392 h 693"/>
                <a:gd name="T72" fmla="*/ 1305 w 1369"/>
                <a:gd name="T73" fmla="*/ 196 h 693"/>
                <a:gd name="T74" fmla="*/ 1369 w 1369"/>
                <a:gd name="T75" fmla="*/ 0 h 693"/>
                <a:gd name="T76" fmla="*/ 364 w 1369"/>
                <a:gd name="T77" fmla="*/ 2 h 693"/>
                <a:gd name="T78" fmla="*/ 386 w 1369"/>
                <a:gd name="T79" fmla="*/ 70 h 693"/>
                <a:gd name="T80" fmla="*/ 348 w 1369"/>
                <a:gd name="T81" fmla="*/ 76 h 693"/>
                <a:gd name="T82" fmla="*/ 326 w 1369"/>
                <a:gd name="T83" fmla="*/ 78 h 693"/>
                <a:gd name="T84" fmla="*/ 336 w 1369"/>
                <a:gd name="T85" fmla="*/ 108 h 693"/>
                <a:gd name="T86" fmla="*/ 360 w 1369"/>
                <a:gd name="T87" fmla="*/ 92 h 693"/>
                <a:gd name="T88" fmla="*/ 368 w 1369"/>
                <a:gd name="T89" fmla="*/ 172 h 693"/>
                <a:gd name="T90" fmla="*/ 384 w 1369"/>
                <a:gd name="T91" fmla="*/ 208 h 693"/>
                <a:gd name="T92" fmla="*/ 406 w 1369"/>
                <a:gd name="T93" fmla="*/ 206 h 693"/>
                <a:gd name="T94" fmla="*/ 368 w 1369"/>
                <a:gd name="T95" fmla="*/ 156 h 693"/>
                <a:gd name="T96" fmla="*/ 390 w 1369"/>
                <a:gd name="T97" fmla="*/ 126 h 693"/>
                <a:gd name="T98" fmla="*/ 368 w 1369"/>
                <a:gd name="T99" fmla="*/ 172 h 693"/>
                <a:gd name="T100" fmla="*/ 356 w 1369"/>
                <a:gd name="T101" fmla="*/ 286 h 693"/>
                <a:gd name="T102" fmla="*/ 342 w 1369"/>
                <a:gd name="T103" fmla="*/ 322 h 693"/>
                <a:gd name="T104" fmla="*/ 358 w 1369"/>
                <a:gd name="T105" fmla="*/ 332 h 693"/>
                <a:gd name="T106" fmla="*/ 264 w 1369"/>
                <a:gd name="T107" fmla="*/ 370 h 693"/>
                <a:gd name="T108" fmla="*/ 262 w 1369"/>
                <a:gd name="T109" fmla="*/ 362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69" h="693">
                  <a:moveTo>
                    <a:pt x="1067" y="0"/>
                  </a:moveTo>
                  <a:lnTo>
                    <a:pt x="995" y="0"/>
                  </a:lnTo>
                  <a:lnTo>
                    <a:pt x="923" y="0"/>
                  </a:lnTo>
                  <a:lnTo>
                    <a:pt x="408" y="2"/>
                  </a:lnTo>
                  <a:lnTo>
                    <a:pt x="408" y="30"/>
                  </a:lnTo>
                  <a:lnTo>
                    <a:pt x="410" y="42"/>
                  </a:lnTo>
                  <a:lnTo>
                    <a:pt x="414" y="48"/>
                  </a:lnTo>
                  <a:lnTo>
                    <a:pt x="424" y="48"/>
                  </a:lnTo>
                  <a:lnTo>
                    <a:pt x="428" y="44"/>
                  </a:lnTo>
                  <a:lnTo>
                    <a:pt x="430" y="44"/>
                  </a:lnTo>
                  <a:lnTo>
                    <a:pt x="432" y="48"/>
                  </a:lnTo>
                  <a:lnTo>
                    <a:pt x="430" y="66"/>
                  </a:lnTo>
                  <a:lnTo>
                    <a:pt x="422" y="90"/>
                  </a:lnTo>
                  <a:lnTo>
                    <a:pt x="422" y="94"/>
                  </a:lnTo>
                  <a:lnTo>
                    <a:pt x="420" y="100"/>
                  </a:lnTo>
                  <a:lnTo>
                    <a:pt x="412" y="104"/>
                  </a:lnTo>
                  <a:lnTo>
                    <a:pt x="398" y="102"/>
                  </a:lnTo>
                  <a:lnTo>
                    <a:pt x="392" y="104"/>
                  </a:lnTo>
                  <a:lnTo>
                    <a:pt x="390" y="108"/>
                  </a:lnTo>
                  <a:lnTo>
                    <a:pt x="388" y="112"/>
                  </a:lnTo>
                  <a:lnTo>
                    <a:pt x="392" y="116"/>
                  </a:lnTo>
                  <a:lnTo>
                    <a:pt x="400" y="116"/>
                  </a:lnTo>
                  <a:lnTo>
                    <a:pt x="406" y="120"/>
                  </a:lnTo>
                  <a:lnTo>
                    <a:pt x="412" y="128"/>
                  </a:lnTo>
                  <a:lnTo>
                    <a:pt x="420" y="144"/>
                  </a:lnTo>
                  <a:lnTo>
                    <a:pt x="420" y="148"/>
                  </a:lnTo>
                  <a:lnTo>
                    <a:pt x="408" y="150"/>
                  </a:lnTo>
                  <a:lnTo>
                    <a:pt x="396" y="156"/>
                  </a:lnTo>
                  <a:lnTo>
                    <a:pt x="394" y="162"/>
                  </a:lnTo>
                  <a:lnTo>
                    <a:pt x="392" y="170"/>
                  </a:lnTo>
                  <a:lnTo>
                    <a:pt x="394" y="176"/>
                  </a:lnTo>
                  <a:lnTo>
                    <a:pt x="408" y="186"/>
                  </a:lnTo>
                  <a:lnTo>
                    <a:pt x="410" y="186"/>
                  </a:lnTo>
                  <a:lnTo>
                    <a:pt x="410" y="168"/>
                  </a:lnTo>
                  <a:lnTo>
                    <a:pt x="412" y="166"/>
                  </a:lnTo>
                  <a:lnTo>
                    <a:pt x="414" y="170"/>
                  </a:lnTo>
                  <a:lnTo>
                    <a:pt x="416" y="180"/>
                  </a:lnTo>
                  <a:lnTo>
                    <a:pt x="420" y="188"/>
                  </a:lnTo>
                  <a:lnTo>
                    <a:pt x="428" y="194"/>
                  </a:lnTo>
                  <a:lnTo>
                    <a:pt x="428" y="202"/>
                  </a:lnTo>
                  <a:lnTo>
                    <a:pt x="410" y="218"/>
                  </a:lnTo>
                  <a:lnTo>
                    <a:pt x="406" y="224"/>
                  </a:lnTo>
                  <a:lnTo>
                    <a:pt x="390" y="240"/>
                  </a:lnTo>
                  <a:lnTo>
                    <a:pt x="386" y="248"/>
                  </a:lnTo>
                  <a:lnTo>
                    <a:pt x="386" y="254"/>
                  </a:lnTo>
                  <a:lnTo>
                    <a:pt x="384" y="262"/>
                  </a:lnTo>
                  <a:lnTo>
                    <a:pt x="376" y="270"/>
                  </a:lnTo>
                  <a:lnTo>
                    <a:pt x="374" y="274"/>
                  </a:lnTo>
                  <a:lnTo>
                    <a:pt x="378" y="280"/>
                  </a:lnTo>
                  <a:lnTo>
                    <a:pt x="378" y="284"/>
                  </a:lnTo>
                  <a:lnTo>
                    <a:pt x="372" y="300"/>
                  </a:lnTo>
                  <a:lnTo>
                    <a:pt x="366" y="326"/>
                  </a:lnTo>
                  <a:lnTo>
                    <a:pt x="364" y="332"/>
                  </a:lnTo>
                  <a:lnTo>
                    <a:pt x="350" y="344"/>
                  </a:lnTo>
                  <a:lnTo>
                    <a:pt x="340" y="348"/>
                  </a:lnTo>
                  <a:lnTo>
                    <a:pt x="332" y="348"/>
                  </a:lnTo>
                  <a:lnTo>
                    <a:pt x="326" y="352"/>
                  </a:lnTo>
                  <a:lnTo>
                    <a:pt x="308" y="374"/>
                  </a:lnTo>
                  <a:lnTo>
                    <a:pt x="304" y="378"/>
                  </a:lnTo>
                  <a:lnTo>
                    <a:pt x="288" y="384"/>
                  </a:lnTo>
                  <a:lnTo>
                    <a:pt x="284" y="384"/>
                  </a:lnTo>
                  <a:lnTo>
                    <a:pt x="272" y="378"/>
                  </a:lnTo>
                  <a:lnTo>
                    <a:pt x="254" y="380"/>
                  </a:lnTo>
                  <a:lnTo>
                    <a:pt x="234" y="380"/>
                  </a:lnTo>
                  <a:lnTo>
                    <a:pt x="244" y="372"/>
                  </a:lnTo>
                  <a:lnTo>
                    <a:pt x="254" y="358"/>
                  </a:lnTo>
                  <a:lnTo>
                    <a:pt x="264" y="348"/>
                  </a:lnTo>
                  <a:lnTo>
                    <a:pt x="282" y="338"/>
                  </a:lnTo>
                  <a:lnTo>
                    <a:pt x="284" y="340"/>
                  </a:lnTo>
                  <a:lnTo>
                    <a:pt x="282" y="362"/>
                  </a:lnTo>
                  <a:lnTo>
                    <a:pt x="284" y="362"/>
                  </a:lnTo>
                  <a:lnTo>
                    <a:pt x="298" y="346"/>
                  </a:lnTo>
                  <a:lnTo>
                    <a:pt x="302" y="342"/>
                  </a:lnTo>
                  <a:lnTo>
                    <a:pt x="308" y="350"/>
                  </a:lnTo>
                  <a:lnTo>
                    <a:pt x="316" y="352"/>
                  </a:lnTo>
                  <a:lnTo>
                    <a:pt x="322" y="348"/>
                  </a:lnTo>
                  <a:lnTo>
                    <a:pt x="334" y="324"/>
                  </a:lnTo>
                  <a:lnTo>
                    <a:pt x="336" y="312"/>
                  </a:lnTo>
                  <a:lnTo>
                    <a:pt x="336" y="300"/>
                  </a:lnTo>
                  <a:lnTo>
                    <a:pt x="328" y="282"/>
                  </a:lnTo>
                  <a:lnTo>
                    <a:pt x="330" y="282"/>
                  </a:lnTo>
                  <a:lnTo>
                    <a:pt x="334" y="284"/>
                  </a:lnTo>
                  <a:lnTo>
                    <a:pt x="338" y="282"/>
                  </a:lnTo>
                  <a:lnTo>
                    <a:pt x="340" y="266"/>
                  </a:lnTo>
                  <a:lnTo>
                    <a:pt x="344" y="262"/>
                  </a:lnTo>
                  <a:lnTo>
                    <a:pt x="364" y="250"/>
                  </a:lnTo>
                  <a:lnTo>
                    <a:pt x="370" y="240"/>
                  </a:lnTo>
                  <a:lnTo>
                    <a:pt x="372" y="220"/>
                  </a:lnTo>
                  <a:lnTo>
                    <a:pt x="364" y="218"/>
                  </a:lnTo>
                  <a:lnTo>
                    <a:pt x="362" y="220"/>
                  </a:lnTo>
                  <a:lnTo>
                    <a:pt x="358" y="232"/>
                  </a:lnTo>
                  <a:lnTo>
                    <a:pt x="354" y="236"/>
                  </a:lnTo>
                  <a:lnTo>
                    <a:pt x="330" y="252"/>
                  </a:lnTo>
                  <a:lnTo>
                    <a:pt x="320" y="264"/>
                  </a:lnTo>
                  <a:lnTo>
                    <a:pt x="306" y="274"/>
                  </a:lnTo>
                  <a:lnTo>
                    <a:pt x="286" y="284"/>
                  </a:lnTo>
                  <a:lnTo>
                    <a:pt x="272" y="294"/>
                  </a:lnTo>
                  <a:lnTo>
                    <a:pt x="254" y="310"/>
                  </a:lnTo>
                  <a:lnTo>
                    <a:pt x="252" y="314"/>
                  </a:lnTo>
                  <a:lnTo>
                    <a:pt x="246" y="326"/>
                  </a:lnTo>
                  <a:lnTo>
                    <a:pt x="254" y="326"/>
                  </a:lnTo>
                  <a:lnTo>
                    <a:pt x="272" y="322"/>
                  </a:lnTo>
                  <a:lnTo>
                    <a:pt x="272" y="324"/>
                  </a:lnTo>
                  <a:lnTo>
                    <a:pt x="250" y="334"/>
                  </a:lnTo>
                  <a:lnTo>
                    <a:pt x="236" y="336"/>
                  </a:lnTo>
                  <a:lnTo>
                    <a:pt x="232" y="334"/>
                  </a:lnTo>
                  <a:lnTo>
                    <a:pt x="234" y="328"/>
                  </a:lnTo>
                  <a:lnTo>
                    <a:pt x="238" y="318"/>
                  </a:lnTo>
                  <a:lnTo>
                    <a:pt x="260" y="294"/>
                  </a:lnTo>
                  <a:lnTo>
                    <a:pt x="316" y="246"/>
                  </a:lnTo>
                  <a:lnTo>
                    <a:pt x="318" y="248"/>
                  </a:lnTo>
                  <a:lnTo>
                    <a:pt x="314" y="258"/>
                  </a:lnTo>
                  <a:lnTo>
                    <a:pt x="318" y="256"/>
                  </a:lnTo>
                  <a:lnTo>
                    <a:pt x="350" y="228"/>
                  </a:lnTo>
                  <a:lnTo>
                    <a:pt x="348" y="218"/>
                  </a:lnTo>
                  <a:lnTo>
                    <a:pt x="344" y="200"/>
                  </a:lnTo>
                  <a:lnTo>
                    <a:pt x="344" y="188"/>
                  </a:lnTo>
                  <a:lnTo>
                    <a:pt x="348" y="178"/>
                  </a:lnTo>
                  <a:lnTo>
                    <a:pt x="346" y="176"/>
                  </a:lnTo>
                  <a:lnTo>
                    <a:pt x="330" y="186"/>
                  </a:lnTo>
                  <a:lnTo>
                    <a:pt x="320" y="188"/>
                  </a:lnTo>
                  <a:lnTo>
                    <a:pt x="310" y="188"/>
                  </a:lnTo>
                  <a:lnTo>
                    <a:pt x="302" y="186"/>
                  </a:lnTo>
                  <a:lnTo>
                    <a:pt x="290" y="172"/>
                  </a:lnTo>
                  <a:lnTo>
                    <a:pt x="284" y="172"/>
                  </a:lnTo>
                  <a:lnTo>
                    <a:pt x="266" y="178"/>
                  </a:lnTo>
                  <a:lnTo>
                    <a:pt x="258" y="180"/>
                  </a:lnTo>
                  <a:lnTo>
                    <a:pt x="148" y="170"/>
                  </a:lnTo>
                  <a:lnTo>
                    <a:pt x="130" y="162"/>
                  </a:lnTo>
                  <a:lnTo>
                    <a:pt x="120" y="154"/>
                  </a:lnTo>
                  <a:lnTo>
                    <a:pt x="82" y="142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8" y="146"/>
                  </a:lnTo>
                  <a:lnTo>
                    <a:pt x="24" y="172"/>
                  </a:lnTo>
                  <a:lnTo>
                    <a:pt x="18" y="210"/>
                  </a:lnTo>
                  <a:lnTo>
                    <a:pt x="20" y="224"/>
                  </a:lnTo>
                  <a:lnTo>
                    <a:pt x="38" y="248"/>
                  </a:lnTo>
                  <a:lnTo>
                    <a:pt x="44" y="274"/>
                  </a:lnTo>
                  <a:lnTo>
                    <a:pt x="36" y="326"/>
                  </a:lnTo>
                  <a:lnTo>
                    <a:pt x="42" y="366"/>
                  </a:lnTo>
                  <a:lnTo>
                    <a:pt x="38" y="390"/>
                  </a:lnTo>
                  <a:lnTo>
                    <a:pt x="34" y="404"/>
                  </a:lnTo>
                  <a:lnTo>
                    <a:pt x="34" y="416"/>
                  </a:lnTo>
                  <a:lnTo>
                    <a:pt x="40" y="408"/>
                  </a:lnTo>
                  <a:lnTo>
                    <a:pt x="44" y="400"/>
                  </a:lnTo>
                  <a:lnTo>
                    <a:pt x="56" y="402"/>
                  </a:lnTo>
                  <a:lnTo>
                    <a:pt x="62" y="410"/>
                  </a:lnTo>
                  <a:lnTo>
                    <a:pt x="84" y="416"/>
                  </a:lnTo>
                  <a:lnTo>
                    <a:pt x="32" y="436"/>
                  </a:lnTo>
                  <a:lnTo>
                    <a:pt x="30" y="460"/>
                  </a:lnTo>
                  <a:lnTo>
                    <a:pt x="48" y="468"/>
                  </a:lnTo>
                  <a:lnTo>
                    <a:pt x="56" y="476"/>
                  </a:lnTo>
                  <a:lnTo>
                    <a:pt x="44" y="502"/>
                  </a:lnTo>
                  <a:lnTo>
                    <a:pt x="32" y="524"/>
                  </a:lnTo>
                  <a:lnTo>
                    <a:pt x="26" y="506"/>
                  </a:lnTo>
                  <a:lnTo>
                    <a:pt x="26" y="488"/>
                  </a:lnTo>
                  <a:lnTo>
                    <a:pt x="18" y="512"/>
                  </a:lnTo>
                  <a:lnTo>
                    <a:pt x="10" y="536"/>
                  </a:lnTo>
                  <a:lnTo>
                    <a:pt x="0" y="554"/>
                  </a:lnTo>
                  <a:lnTo>
                    <a:pt x="20" y="550"/>
                  </a:lnTo>
                  <a:lnTo>
                    <a:pt x="28" y="555"/>
                  </a:lnTo>
                  <a:lnTo>
                    <a:pt x="66" y="550"/>
                  </a:lnTo>
                  <a:lnTo>
                    <a:pt x="70" y="555"/>
                  </a:lnTo>
                  <a:lnTo>
                    <a:pt x="102" y="555"/>
                  </a:lnTo>
                  <a:lnTo>
                    <a:pt x="110" y="565"/>
                  </a:lnTo>
                  <a:lnTo>
                    <a:pt x="124" y="575"/>
                  </a:lnTo>
                  <a:lnTo>
                    <a:pt x="132" y="577"/>
                  </a:lnTo>
                  <a:lnTo>
                    <a:pt x="136" y="579"/>
                  </a:lnTo>
                  <a:lnTo>
                    <a:pt x="154" y="573"/>
                  </a:lnTo>
                  <a:lnTo>
                    <a:pt x="168" y="577"/>
                  </a:lnTo>
                  <a:lnTo>
                    <a:pt x="182" y="587"/>
                  </a:lnTo>
                  <a:lnTo>
                    <a:pt x="190" y="615"/>
                  </a:lnTo>
                  <a:lnTo>
                    <a:pt x="190" y="661"/>
                  </a:lnTo>
                  <a:lnTo>
                    <a:pt x="190" y="677"/>
                  </a:lnTo>
                  <a:lnTo>
                    <a:pt x="200" y="685"/>
                  </a:lnTo>
                  <a:lnTo>
                    <a:pt x="214" y="687"/>
                  </a:lnTo>
                  <a:lnTo>
                    <a:pt x="274" y="693"/>
                  </a:lnTo>
                  <a:lnTo>
                    <a:pt x="282" y="693"/>
                  </a:lnTo>
                  <a:lnTo>
                    <a:pt x="282" y="693"/>
                  </a:lnTo>
                  <a:lnTo>
                    <a:pt x="294" y="691"/>
                  </a:lnTo>
                  <a:lnTo>
                    <a:pt x="334" y="673"/>
                  </a:lnTo>
                  <a:lnTo>
                    <a:pt x="374" y="667"/>
                  </a:lnTo>
                  <a:lnTo>
                    <a:pt x="418" y="669"/>
                  </a:lnTo>
                  <a:lnTo>
                    <a:pt x="444" y="673"/>
                  </a:lnTo>
                  <a:lnTo>
                    <a:pt x="452" y="683"/>
                  </a:lnTo>
                  <a:lnTo>
                    <a:pt x="474" y="683"/>
                  </a:lnTo>
                  <a:lnTo>
                    <a:pt x="534" y="673"/>
                  </a:lnTo>
                  <a:lnTo>
                    <a:pt x="598" y="665"/>
                  </a:lnTo>
                  <a:lnTo>
                    <a:pt x="634" y="657"/>
                  </a:lnTo>
                  <a:lnTo>
                    <a:pt x="676" y="643"/>
                  </a:lnTo>
                  <a:lnTo>
                    <a:pt x="767" y="623"/>
                  </a:lnTo>
                  <a:lnTo>
                    <a:pt x="811" y="621"/>
                  </a:lnTo>
                  <a:lnTo>
                    <a:pt x="835" y="613"/>
                  </a:lnTo>
                  <a:lnTo>
                    <a:pt x="841" y="609"/>
                  </a:lnTo>
                  <a:lnTo>
                    <a:pt x="845" y="609"/>
                  </a:lnTo>
                  <a:lnTo>
                    <a:pt x="891" y="609"/>
                  </a:lnTo>
                  <a:lnTo>
                    <a:pt x="935" y="609"/>
                  </a:lnTo>
                  <a:lnTo>
                    <a:pt x="981" y="609"/>
                  </a:lnTo>
                  <a:lnTo>
                    <a:pt x="1025" y="609"/>
                  </a:lnTo>
                  <a:lnTo>
                    <a:pt x="1071" y="609"/>
                  </a:lnTo>
                  <a:lnTo>
                    <a:pt x="1117" y="609"/>
                  </a:lnTo>
                  <a:lnTo>
                    <a:pt x="1161" y="609"/>
                  </a:lnTo>
                  <a:lnTo>
                    <a:pt x="1205" y="609"/>
                  </a:lnTo>
                  <a:lnTo>
                    <a:pt x="1201" y="597"/>
                  </a:lnTo>
                  <a:lnTo>
                    <a:pt x="1203" y="583"/>
                  </a:lnTo>
                  <a:lnTo>
                    <a:pt x="1209" y="575"/>
                  </a:lnTo>
                  <a:lnTo>
                    <a:pt x="1209" y="561"/>
                  </a:lnTo>
                  <a:lnTo>
                    <a:pt x="1205" y="542"/>
                  </a:lnTo>
                  <a:lnTo>
                    <a:pt x="1203" y="530"/>
                  </a:lnTo>
                  <a:lnTo>
                    <a:pt x="1205" y="524"/>
                  </a:lnTo>
                  <a:lnTo>
                    <a:pt x="1207" y="522"/>
                  </a:lnTo>
                  <a:lnTo>
                    <a:pt x="1217" y="490"/>
                  </a:lnTo>
                  <a:lnTo>
                    <a:pt x="1227" y="458"/>
                  </a:lnTo>
                  <a:lnTo>
                    <a:pt x="1237" y="424"/>
                  </a:lnTo>
                  <a:lnTo>
                    <a:pt x="1245" y="392"/>
                  </a:lnTo>
                  <a:lnTo>
                    <a:pt x="1255" y="360"/>
                  </a:lnTo>
                  <a:lnTo>
                    <a:pt x="1265" y="326"/>
                  </a:lnTo>
                  <a:lnTo>
                    <a:pt x="1275" y="294"/>
                  </a:lnTo>
                  <a:lnTo>
                    <a:pt x="1285" y="262"/>
                  </a:lnTo>
                  <a:lnTo>
                    <a:pt x="1295" y="228"/>
                  </a:lnTo>
                  <a:lnTo>
                    <a:pt x="1305" y="196"/>
                  </a:lnTo>
                  <a:lnTo>
                    <a:pt x="1317" y="164"/>
                  </a:lnTo>
                  <a:lnTo>
                    <a:pt x="1327" y="130"/>
                  </a:lnTo>
                  <a:lnTo>
                    <a:pt x="1337" y="98"/>
                  </a:lnTo>
                  <a:lnTo>
                    <a:pt x="1347" y="66"/>
                  </a:lnTo>
                  <a:lnTo>
                    <a:pt x="1359" y="32"/>
                  </a:lnTo>
                  <a:lnTo>
                    <a:pt x="1369" y="0"/>
                  </a:lnTo>
                  <a:lnTo>
                    <a:pt x="1067" y="0"/>
                  </a:lnTo>
                  <a:close/>
                  <a:moveTo>
                    <a:pt x="364" y="2"/>
                  </a:moveTo>
                  <a:lnTo>
                    <a:pt x="358" y="2"/>
                  </a:lnTo>
                  <a:lnTo>
                    <a:pt x="360" y="4"/>
                  </a:lnTo>
                  <a:lnTo>
                    <a:pt x="362" y="4"/>
                  </a:lnTo>
                  <a:lnTo>
                    <a:pt x="364" y="2"/>
                  </a:lnTo>
                  <a:close/>
                  <a:moveTo>
                    <a:pt x="364" y="78"/>
                  </a:moveTo>
                  <a:lnTo>
                    <a:pt x="364" y="68"/>
                  </a:lnTo>
                  <a:lnTo>
                    <a:pt x="368" y="68"/>
                  </a:lnTo>
                  <a:lnTo>
                    <a:pt x="372" y="76"/>
                  </a:lnTo>
                  <a:lnTo>
                    <a:pt x="378" y="76"/>
                  </a:lnTo>
                  <a:lnTo>
                    <a:pt x="386" y="70"/>
                  </a:lnTo>
                  <a:lnTo>
                    <a:pt x="386" y="66"/>
                  </a:lnTo>
                  <a:lnTo>
                    <a:pt x="368" y="58"/>
                  </a:lnTo>
                  <a:lnTo>
                    <a:pt x="366" y="60"/>
                  </a:lnTo>
                  <a:lnTo>
                    <a:pt x="354" y="66"/>
                  </a:lnTo>
                  <a:lnTo>
                    <a:pt x="346" y="70"/>
                  </a:lnTo>
                  <a:lnTo>
                    <a:pt x="348" y="76"/>
                  </a:lnTo>
                  <a:lnTo>
                    <a:pt x="362" y="82"/>
                  </a:lnTo>
                  <a:lnTo>
                    <a:pt x="364" y="78"/>
                  </a:lnTo>
                  <a:close/>
                  <a:moveTo>
                    <a:pt x="336" y="108"/>
                  </a:moveTo>
                  <a:lnTo>
                    <a:pt x="334" y="102"/>
                  </a:lnTo>
                  <a:lnTo>
                    <a:pt x="334" y="94"/>
                  </a:lnTo>
                  <a:lnTo>
                    <a:pt x="326" y="78"/>
                  </a:lnTo>
                  <a:lnTo>
                    <a:pt x="316" y="80"/>
                  </a:lnTo>
                  <a:lnTo>
                    <a:pt x="314" y="84"/>
                  </a:lnTo>
                  <a:lnTo>
                    <a:pt x="312" y="96"/>
                  </a:lnTo>
                  <a:lnTo>
                    <a:pt x="314" y="100"/>
                  </a:lnTo>
                  <a:lnTo>
                    <a:pt x="320" y="104"/>
                  </a:lnTo>
                  <a:lnTo>
                    <a:pt x="336" y="108"/>
                  </a:lnTo>
                  <a:close/>
                  <a:moveTo>
                    <a:pt x="358" y="118"/>
                  </a:moveTo>
                  <a:lnTo>
                    <a:pt x="362" y="116"/>
                  </a:lnTo>
                  <a:lnTo>
                    <a:pt x="364" y="112"/>
                  </a:lnTo>
                  <a:lnTo>
                    <a:pt x="360" y="102"/>
                  </a:lnTo>
                  <a:lnTo>
                    <a:pt x="362" y="92"/>
                  </a:lnTo>
                  <a:lnTo>
                    <a:pt x="360" y="92"/>
                  </a:lnTo>
                  <a:lnTo>
                    <a:pt x="354" y="94"/>
                  </a:lnTo>
                  <a:lnTo>
                    <a:pt x="346" y="104"/>
                  </a:lnTo>
                  <a:lnTo>
                    <a:pt x="346" y="110"/>
                  </a:lnTo>
                  <a:lnTo>
                    <a:pt x="350" y="114"/>
                  </a:lnTo>
                  <a:lnTo>
                    <a:pt x="358" y="118"/>
                  </a:lnTo>
                  <a:close/>
                  <a:moveTo>
                    <a:pt x="368" y="172"/>
                  </a:moveTo>
                  <a:lnTo>
                    <a:pt x="374" y="172"/>
                  </a:lnTo>
                  <a:lnTo>
                    <a:pt x="376" y="178"/>
                  </a:lnTo>
                  <a:lnTo>
                    <a:pt x="370" y="192"/>
                  </a:lnTo>
                  <a:lnTo>
                    <a:pt x="370" y="198"/>
                  </a:lnTo>
                  <a:lnTo>
                    <a:pt x="374" y="204"/>
                  </a:lnTo>
                  <a:lnTo>
                    <a:pt x="384" y="208"/>
                  </a:lnTo>
                  <a:lnTo>
                    <a:pt x="388" y="210"/>
                  </a:lnTo>
                  <a:lnTo>
                    <a:pt x="390" y="218"/>
                  </a:lnTo>
                  <a:lnTo>
                    <a:pt x="394" y="220"/>
                  </a:lnTo>
                  <a:lnTo>
                    <a:pt x="398" y="220"/>
                  </a:lnTo>
                  <a:lnTo>
                    <a:pt x="402" y="216"/>
                  </a:lnTo>
                  <a:lnTo>
                    <a:pt x="406" y="206"/>
                  </a:lnTo>
                  <a:lnTo>
                    <a:pt x="390" y="188"/>
                  </a:lnTo>
                  <a:lnTo>
                    <a:pt x="382" y="198"/>
                  </a:lnTo>
                  <a:lnTo>
                    <a:pt x="382" y="172"/>
                  </a:lnTo>
                  <a:lnTo>
                    <a:pt x="382" y="162"/>
                  </a:lnTo>
                  <a:lnTo>
                    <a:pt x="378" y="160"/>
                  </a:lnTo>
                  <a:lnTo>
                    <a:pt x="368" y="156"/>
                  </a:lnTo>
                  <a:lnTo>
                    <a:pt x="368" y="154"/>
                  </a:lnTo>
                  <a:lnTo>
                    <a:pt x="398" y="144"/>
                  </a:lnTo>
                  <a:lnTo>
                    <a:pt x="400" y="138"/>
                  </a:lnTo>
                  <a:lnTo>
                    <a:pt x="398" y="130"/>
                  </a:lnTo>
                  <a:lnTo>
                    <a:pt x="394" y="126"/>
                  </a:lnTo>
                  <a:lnTo>
                    <a:pt x="390" y="126"/>
                  </a:lnTo>
                  <a:lnTo>
                    <a:pt x="380" y="132"/>
                  </a:lnTo>
                  <a:lnTo>
                    <a:pt x="366" y="146"/>
                  </a:lnTo>
                  <a:lnTo>
                    <a:pt x="360" y="154"/>
                  </a:lnTo>
                  <a:lnTo>
                    <a:pt x="360" y="158"/>
                  </a:lnTo>
                  <a:lnTo>
                    <a:pt x="364" y="168"/>
                  </a:lnTo>
                  <a:lnTo>
                    <a:pt x="368" y="172"/>
                  </a:lnTo>
                  <a:close/>
                  <a:moveTo>
                    <a:pt x="352" y="266"/>
                  </a:moveTo>
                  <a:lnTo>
                    <a:pt x="348" y="272"/>
                  </a:lnTo>
                  <a:lnTo>
                    <a:pt x="344" y="282"/>
                  </a:lnTo>
                  <a:lnTo>
                    <a:pt x="346" y="286"/>
                  </a:lnTo>
                  <a:lnTo>
                    <a:pt x="354" y="290"/>
                  </a:lnTo>
                  <a:lnTo>
                    <a:pt x="356" y="286"/>
                  </a:lnTo>
                  <a:lnTo>
                    <a:pt x="360" y="268"/>
                  </a:lnTo>
                  <a:lnTo>
                    <a:pt x="360" y="266"/>
                  </a:lnTo>
                  <a:lnTo>
                    <a:pt x="354" y="264"/>
                  </a:lnTo>
                  <a:lnTo>
                    <a:pt x="352" y="266"/>
                  </a:lnTo>
                  <a:close/>
                  <a:moveTo>
                    <a:pt x="350" y="308"/>
                  </a:moveTo>
                  <a:lnTo>
                    <a:pt x="342" y="322"/>
                  </a:lnTo>
                  <a:lnTo>
                    <a:pt x="338" y="334"/>
                  </a:lnTo>
                  <a:lnTo>
                    <a:pt x="346" y="328"/>
                  </a:lnTo>
                  <a:lnTo>
                    <a:pt x="348" y="328"/>
                  </a:lnTo>
                  <a:lnTo>
                    <a:pt x="346" y="334"/>
                  </a:lnTo>
                  <a:lnTo>
                    <a:pt x="350" y="334"/>
                  </a:lnTo>
                  <a:lnTo>
                    <a:pt x="358" y="332"/>
                  </a:lnTo>
                  <a:lnTo>
                    <a:pt x="360" y="326"/>
                  </a:lnTo>
                  <a:lnTo>
                    <a:pt x="356" y="316"/>
                  </a:lnTo>
                  <a:lnTo>
                    <a:pt x="354" y="308"/>
                  </a:lnTo>
                  <a:lnTo>
                    <a:pt x="350" y="308"/>
                  </a:lnTo>
                  <a:close/>
                  <a:moveTo>
                    <a:pt x="262" y="362"/>
                  </a:moveTo>
                  <a:lnTo>
                    <a:pt x="264" y="370"/>
                  </a:lnTo>
                  <a:lnTo>
                    <a:pt x="266" y="370"/>
                  </a:lnTo>
                  <a:lnTo>
                    <a:pt x="268" y="366"/>
                  </a:lnTo>
                  <a:lnTo>
                    <a:pt x="270" y="364"/>
                  </a:lnTo>
                  <a:lnTo>
                    <a:pt x="268" y="352"/>
                  </a:lnTo>
                  <a:lnTo>
                    <a:pt x="262" y="356"/>
                  </a:lnTo>
                  <a:lnTo>
                    <a:pt x="262" y="362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7" name="Freeform 172"/>
            <p:cNvSpPr>
              <a:spLocks/>
            </p:cNvSpPr>
            <p:nvPr/>
          </p:nvSpPr>
          <p:spPr bwMode="auto">
            <a:xfrm>
              <a:off x="3659" y="3138"/>
              <a:ext cx="2075" cy="951"/>
            </a:xfrm>
            <a:custGeom>
              <a:avLst/>
              <a:gdLst>
                <a:gd name="T0" fmla="*/ 66 w 2075"/>
                <a:gd name="T1" fmla="*/ 2 h 951"/>
                <a:gd name="T2" fmla="*/ 16 w 2075"/>
                <a:gd name="T3" fmla="*/ 152 h 951"/>
                <a:gd name="T4" fmla="*/ 22 w 2075"/>
                <a:gd name="T5" fmla="*/ 236 h 951"/>
                <a:gd name="T6" fmla="*/ 36 w 2075"/>
                <a:gd name="T7" fmla="*/ 270 h 951"/>
                <a:gd name="T8" fmla="*/ 34 w 2075"/>
                <a:gd name="T9" fmla="*/ 306 h 951"/>
                <a:gd name="T10" fmla="*/ 22 w 2075"/>
                <a:gd name="T11" fmla="*/ 316 h 951"/>
                <a:gd name="T12" fmla="*/ 40 w 2075"/>
                <a:gd name="T13" fmla="*/ 330 h 951"/>
                <a:gd name="T14" fmla="*/ 78 w 2075"/>
                <a:gd name="T15" fmla="*/ 360 h 951"/>
                <a:gd name="T16" fmla="*/ 122 w 2075"/>
                <a:gd name="T17" fmla="*/ 424 h 951"/>
                <a:gd name="T18" fmla="*/ 142 w 2075"/>
                <a:gd name="T19" fmla="*/ 460 h 951"/>
                <a:gd name="T20" fmla="*/ 156 w 2075"/>
                <a:gd name="T21" fmla="*/ 458 h 951"/>
                <a:gd name="T22" fmla="*/ 162 w 2075"/>
                <a:gd name="T23" fmla="*/ 474 h 951"/>
                <a:gd name="T24" fmla="*/ 178 w 2075"/>
                <a:gd name="T25" fmla="*/ 480 h 951"/>
                <a:gd name="T26" fmla="*/ 208 w 2075"/>
                <a:gd name="T27" fmla="*/ 478 h 951"/>
                <a:gd name="T28" fmla="*/ 202 w 2075"/>
                <a:gd name="T29" fmla="*/ 500 h 951"/>
                <a:gd name="T30" fmla="*/ 178 w 2075"/>
                <a:gd name="T31" fmla="*/ 542 h 951"/>
                <a:gd name="T32" fmla="*/ 156 w 2075"/>
                <a:gd name="T33" fmla="*/ 579 h 951"/>
                <a:gd name="T34" fmla="*/ 150 w 2075"/>
                <a:gd name="T35" fmla="*/ 607 h 951"/>
                <a:gd name="T36" fmla="*/ 152 w 2075"/>
                <a:gd name="T37" fmla="*/ 637 h 951"/>
                <a:gd name="T38" fmla="*/ 126 w 2075"/>
                <a:gd name="T39" fmla="*/ 655 h 951"/>
                <a:gd name="T40" fmla="*/ 114 w 2075"/>
                <a:gd name="T41" fmla="*/ 695 h 951"/>
                <a:gd name="T42" fmla="*/ 142 w 2075"/>
                <a:gd name="T43" fmla="*/ 713 h 951"/>
                <a:gd name="T44" fmla="*/ 158 w 2075"/>
                <a:gd name="T45" fmla="*/ 711 h 951"/>
                <a:gd name="T46" fmla="*/ 210 w 2075"/>
                <a:gd name="T47" fmla="*/ 679 h 951"/>
                <a:gd name="T48" fmla="*/ 216 w 2075"/>
                <a:gd name="T49" fmla="*/ 673 h 951"/>
                <a:gd name="T50" fmla="*/ 240 w 2075"/>
                <a:gd name="T51" fmla="*/ 691 h 951"/>
                <a:gd name="T52" fmla="*/ 238 w 2075"/>
                <a:gd name="T53" fmla="*/ 703 h 951"/>
                <a:gd name="T54" fmla="*/ 242 w 2075"/>
                <a:gd name="T55" fmla="*/ 737 h 951"/>
                <a:gd name="T56" fmla="*/ 258 w 2075"/>
                <a:gd name="T57" fmla="*/ 785 h 951"/>
                <a:gd name="T58" fmla="*/ 270 w 2075"/>
                <a:gd name="T59" fmla="*/ 807 h 951"/>
                <a:gd name="T60" fmla="*/ 268 w 2075"/>
                <a:gd name="T61" fmla="*/ 849 h 951"/>
                <a:gd name="T62" fmla="*/ 286 w 2075"/>
                <a:gd name="T63" fmla="*/ 869 h 951"/>
                <a:gd name="T64" fmla="*/ 316 w 2075"/>
                <a:gd name="T65" fmla="*/ 877 h 951"/>
                <a:gd name="T66" fmla="*/ 322 w 2075"/>
                <a:gd name="T67" fmla="*/ 909 h 951"/>
                <a:gd name="T68" fmla="*/ 328 w 2075"/>
                <a:gd name="T69" fmla="*/ 941 h 951"/>
                <a:gd name="T70" fmla="*/ 350 w 2075"/>
                <a:gd name="T71" fmla="*/ 951 h 951"/>
                <a:gd name="T72" fmla="*/ 360 w 2075"/>
                <a:gd name="T73" fmla="*/ 939 h 951"/>
                <a:gd name="T74" fmla="*/ 428 w 2075"/>
                <a:gd name="T75" fmla="*/ 937 h 951"/>
                <a:gd name="T76" fmla="*/ 444 w 2075"/>
                <a:gd name="T77" fmla="*/ 925 h 951"/>
                <a:gd name="T78" fmla="*/ 488 w 2075"/>
                <a:gd name="T79" fmla="*/ 921 h 951"/>
                <a:gd name="T80" fmla="*/ 560 w 2075"/>
                <a:gd name="T81" fmla="*/ 919 h 951"/>
                <a:gd name="T82" fmla="*/ 592 w 2075"/>
                <a:gd name="T83" fmla="*/ 917 h 951"/>
                <a:gd name="T84" fmla="*/ 600 w 2075"/>
                <a:gd name="T85" fmla="*/ 897 h 951"/>
                <a:gd name="T86" fmla="*/ 618 w 2075"/>
                <a:gd name="T87" fmla="*/ 881 h 951"/>
                <a:gd name="T88" fmla="*/ 634 w 2075"/>
                <a:gd name="T89" fmla="*/ 893 h 951"/>
                <a:gd name="T90" fmla="*/ 650 w 2075"/>
                <a:gd name="T91" fmla="*/ 925 h 951"/>
                <a:gd name="T92" fmla="*/ 674 w 2075"/>
                <a:gd name="T93" fmla="*/ 881 h 951"/>
                <a:gd name="T94" fmla="*/ 718 w 2075"/>
                <a:gd name="T95" fmla="*/ 813 h 951"/>
                <a:gd name="T96" fmla="*/ 1619 w 2075"/>
                <a:gd name="T97" fmla="*/ 811 h 951"/>
                <a:gd name="T98" fmla="*/ 1885 w 2075"/>
                <a:gd name="T99" fmla="*/ 811 h 951"/>
                <a:gd name="T100" fmla="*/ 1889 w 2075"/>
                <a:gd name="T101" fmla="*/ 811 h 951"/>
                <a:gd name="T102" fmla="*/ 1889 w 2075"/>
                <a:gd name="T103" fmla="*/ 809 h 951"/>
                <a:gd name="T104" fmla="*/ 1919 w 2075"/>
                <a:gd name="T105" fmla="*/ 667 h 951"/>
                <a:gd name="T106" fmla="*/ 1947 w 2075"/>
                <a:gd name="T107" fmla="*/ 544 h 951"/>
                <a:gd name="T108" fmla="*/ 1973 w 2075"/>
                <a:gd name="T109" fmla="*/ 426 h 951"/>
                <a:gd name="T110" fmla="*/ 1999 w 2075"/>
                <a:gd name="T111" fmla="*/ 310 h 951"/>
                <a:gd name="T112" fmla="*/ 2027 w 2075"/>
                <a:gd name="T113" fmla="*/ 194 h 951"/>
                <a:gd name="T114" fmla="*/ 2055 w 2075"/>
                <a:gd name="T115" fmla="*/ 78 h 951"/>
                <a:gd name="T116" fmla="*/ 1309 w 2075"/>
                <a:gd name="T117" fmla="*/ 0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75" h="951">
                  <a:moveTo>
                    <a:pt x="1309" y="0"/>
                  </a:moveTo>
                  <a:lnTo>
                    <a:pt x="1167" y="0"/>
                  </a:lnTo>
                  <a:lnTo>
                    <a:pt x="66" y="2"/>
                  </a:lnTo>
                  <a:lnTo>
                    <a:pt x="50" y="52"/>
                  </a:lnTo>
                  <a:lnTo>
                    <a:pt x="34" y="102"/>
                  </a:lnTo>
                  <a:lnTo>
                    <a:pt x="16" y="152"/>
                  </a:lnTo>
                  <a:lnTo>
                    <a:pt x="0" y="204"/>
                  </a:lnTo>
                  <a:lnTo>
                    <a:pt x="12" y="224"/>
                  </a:lnTo>
                  <a:lnTo>
                    <a:pt x="22" y="236"/>
                  </a:lnTo>
                  <a:lnTo>
                    <a:pt x="26" y="250"/>
                  </a:lnTo>
                  <a:lnTo>
                    <a:pt x="36" y="264"/>
                  </a:lnTo>
                  <a:lnTo>
                    <a:pt x="36" y="270"/>
                  </a:lnTo>
                  <a:lnTo>
                    <a:pt x="36" y="284"/>
                  </a:lnTo>
                  <a:lnTo>
                    <a:pt x="30" y="296"/>
                  </a:lnTo>
                  <a:lnTo>
                    <a:pt x="34" y="306"/>
                  </a:lnTo>
                  <a:lnTo>
                    <a:pt x="30" y="312"/>
                  </a:lnTo>
                  <a:lnTo>
                    <a:pt x="24" y="314"/>
                  </a:lnTo>
                  <a:lnTo>
                    <a:pt x="22" y="316"/>
                  </a:lnTo>
                  <a:lnTo>
                    <a:pt x="22" y="316"/>
                  </a:lnTo>
                  <a:lnTo>
                    <a:pt x="24" y="318"/>
                  </a:lnTo>
                  <a:lnTo>
                    <a:pt x="40" y="330"/>
                  </a:lnTo>
                  <a:lnTo>
                    <a:pt x="52" y="344"/>
                  </a:lnTo>
                  <a:lnTo>
                    <a:pt x="72" y="354"/>
                  </a:lnTo>
                  <a:lnTo>
                    <a:pt x="78" y="360"/>
                  </a:lnTo>
                  <a:lnTo>
                    <a:pt x="100" y="390"/>
                  </a:lnTo>
                  <a:lnTo>
                    <a:pt x="110" y="410"/>
                  </a:lnTo>
                  <a:lnTo>
                    <a:pt x="122" y="424"/>
                  </a:lnTo>
                  <a:lnTo>
                    <a:pt x="126" y="440"/>
                  </a:lnTo>
                  <a:lnTo>
                    <a:pt x="140" y="454"/>
                  </a:lnTo>
                  <a:lnTo>
                    <a:pt x="142" y="460"/>
                  </a:lnTo>
                  <a:lnTo>
                    <a:pt x="142" y="462"/>
                  </a:lnTo>
                  <a:lnTo>
                    <a:pt x="144" y="462"/>
                  </a:lnTo>
                  <a:lnTo>
                    <a:pt x="156" y="458"/>
                  </a:lnTo>
                  <a:lnTo>
                    <a:pt x="158" y="460"/>
                  </a:lnTo>
                  <a:lnTo>
                    <a:pt x="162" y="466"/>
                  </a:lnTo>
                  <a:lnTo>
                    <a:pt x="162" y="474"/>
                  </a:lnTo>
                  <a:lnTo>
                    <a:pt x="164" y="478"/>
                  </a:lnTo>
                  <a:lnTo>
                    <a:pt x="170" y="480"/>
                  </a:lnTo>
                  <a:lnTo>
                    <a:pt x="178" y="480"/>
                  </a:lnTo>
                  <a:lnTo>
                    <a:pt x="202" y="476"/>
                  </a:lnTo>
                  <a:lnTo>
                    <a:pt x="208" y="476"/>
                  </a:lnTo>
                  <a:lnTo>
                    <a:pt x="208" y="478"/>
                  </a:lnTo>
                  <a:lnTo>
                    <a:pt x="208" y="482"/>
                  </a:lnTo>
                  <a:lnTo>
                    <a:pt x="206" y="490"/>
                  </a:lnTo>
                  <a:lnTo>
                    <a:pt x="202" y="500"/>
                  </a:lnTo>
                  <a:lnTo>
                    <a:pt x="192" y="510"/>
                  </a:lnTo>
                  <a:lnTo>
                    <a:pt x="190" y="520"/>
                  </a:lnTo>
                  <a:lnTo>
                    <a:pt x="178" y="542"/>
                  </a:lnTo>
                  <a:lnTo>
                    <a:pt x="168" y="556"/>
                  </a:lnTo>
                  <a:lnTo>
                    <a:pt x="164" y="569"/>
                  </a:lnTo>
                  <a:lnTo>
                    <a:pt x="156" y="579"/>
                  </a:lnTo>
                  <a:lnTo>
                    <a:pt x="156" y="589"/>
                  </a:lnTo>
                  <a:lnTo>
                    <a:pt x="150" y="603"/>
                  </a:lnTo>
                  <a:lnTo>
                    <a:pt x="150" y="607"/>
                  </a:lnTo>
                  <a:lnTo>
                    <a:pt x="158" y="615"/>
                  </a:lnTo>
                  <a:lnTo>
                    <a:pt x="156" y="633"/>
                  </a:lnTo>
                  <a:lnTo>
                    <a:pt x="152" y="637"/>
                  </a:lnTo>
                  <a:lnTo>
                    <a:pt x="136" y="643"/>
                  </a:lnTo>
                  <a:lnTo>
                    <a:pt x="130" y="649"/>
                  </a:lnTo>
                  <a:lnTo>
                    <a:pt x="126" y="655"/>
                  </a:lnTo>
                  <a:lnTo>
                    <a:pt x="126" y="675"/>
                  </a:lnTo>
                  <a:lnTo>
                    <a:pt x="118" y="685"/>
                  </a:lnTo>
                  <a:lnTo>
                    <a:pt x="114" y="695"/>
                  </a:lnTo>
                  <a:lnTo>
                    <a:pt x="116" y="697"/>
                  </a:lnTo>
                  <a:lnTo>
                    <a:pt x="128" y="701"/>
                  </a:lnTo>
                  <a:lnTo>
                    <a:pt x="142" y="713"/>
                  </a:lnTo>
                  <a:lnTo>
                    <a:pt x="146" y="715"/>
                  </a:lnTo>
                  <a:lnTo>
                    <a:pt x="150" y="715"/>
                  </a:lnTo>
                  <a:lnTo>
                    <a:pt x="158" y="711"/>
                  </a:lnTo>
                  <a:lnTo>
                    <a:pt x="168" y="703"/>
                  </a:lnTo>
                  <a:lnTo>
                    <a:pt x="186" y="695"/>
                  </a:lnTo>
                  <a:lnTo>
                    <a:pt x="210" y="679"/>
                  </a:lnTo>
                  <a:lnTo>
                    <a:pt x="212" y="675"/>
                  </a:lnTo>
                  <a:lnTo>
                    <a:pt x="214" y="673"/>
                  </a:lnTo>
                  <a:lnTo>
                    <a:pt x="216" y="673"/>
                  </a:lnTo>
                  <a:lnTo>
                    <a:pt x="222" y="675"/>
                  </a:lnTo>
                  <a:lnTo>
                    <a:pt x="230" y="685"/>
                  </a:lnTo>
                  <a:lnTo>
                    <a:pt x="240" y="691"/>
                  </a:lnTo>
                  <a:lnTo>
                    <a:pt x="240" y="691"/>
                  </a:lnTo>
                  <a:lnTo>
                    <a:pt x="240" y="695"/>
                  </a:lnTo>
                  <a:lnTo>
                    <a:pt x="238" y="703"/>
                  </a:lnTo>
                  <a:lnTo>
                    <a:pt x="242" y="711"/>
                  </a:lnTo>
                  <a:lnTo>
                    <a:pt x="240" y="723"/>
                  </a:lnTo>
                  <a:lnTo>
                    <a:pt x="242" y="737"/>
                  </a:lnTo>
                  <a:lnTo>
                    <a:pt x="242" y="751"/>
                  </a:lnTo>
                  <a:lnTo>
                    <a:pt x="252" y="771"/>
                  </a:lnTo>
                  <a:lnTo>
                    <a:pt x="258" y="785"/>
                  </a:lnTo>
                  <a:lnTo>
                    <a:pt x="266" y="791"/>
                  </a:lnTo>
                  <a:lnTo>
                    <a:pt x="268" y="799"/>
                  </a:lnTo>
                  <a:lnTo>
                    <a:pt x="270" y="807"/>
                  </a:lnTo>
                  <a:lnTo>
                    <a:pt x="276" y="831"/>
                  </a:lnTo>
                  <a:lnTo>
                    <a:pt x="268" y="845"/>
                  </a:lnTo>
                  <a:lnTo>
                    <a:pt x="268" y="849"/>
                  </a:lnTo>
                  <a:lnTo>
                    <a:pt x="272" y="855"/>
                  </a:lnTo>
                  <a:lnTo>
                    <a:pt x="284" y="869"/>
                  </a:lnTo>
                  <a:lnTo>
                    <a:pt x="286" y="869"/>
                  </a:lnTo>
                  <a:lnTo>
                    <a:pt x="302" y="869"/>
                  </a:lnTo>
                  <a:lnTo>
                    <a:pt x="310" y="871"/>
                  </a:lnTo>
                  <a:lnTo>
                    <a:pt x="316" y="877"/>
                  </a:lnTo>
                  <a:lnTo>
                    <a:pt x="320" y="887"/>
                  </a:lnTo>
                  <a:lnTo>
                    <a:pt x="324" y="897"/>
                  </a:lnTo>
                  <a:lnTo>
                    <a:pt x="322" y="909"/>
                  </a:lnTo>
                  <a:lnTo>
                    <a:pt x="326" y="923"/>
                  </a:lnTo>
                  <a:lnTo>
                    <a:pt x="324" y="935"/>
                  </a:lnTo>
                  <a:lnTo>
                    <a:pt x="328" y="941"/>
                  </a:lnTo>
                  <a:lnTo>
                    <a:pt x="336" y="947"/>
                  </a:lnTo>
                  <a:lnTo>
                    <a:pt x="346" y="951"/>
                  </a:lnTo>
                  <a:lnTo>
                    <a:pt x="350" y="951"/>
                  </a:lnTo>
                  <a:lnTo>
                    <a:pt x="352" y="949"/>
                  </a:lnTo>
                  <a:lnTo>
                    <a:pt x="356" y="943"/>
                  </a:lnTo>
                  <a:lnTo>
                    <a:pt x="360" y="939"/>
                  </a:lnTo>
                  <a:lnTo>
                    <a:pt x="374" y="931"/>
                  </a:lnTo>
                  <a:lnTo>
                    <a:pt x="386" y="931"/>
                  </a:lnTo>
                  <a:lnTo>
                    <a:pt x="428" y="937"/>
                  </a:lnTo>
                  <a:lnTo>
                    <a:pt x="432" y="937"/>
                  </a:lnTo>
                  <a:lnTo>
                    <a:pt x="434" y="935"/>
                  </a:lnTo>
                  <a:lnTo>
                    <a:pt x="444" y="925"/>
                  </a:lnTo>
                  <a:lnTo>
                    <a:pt x="452" y="919"/>
                  </a:lnTo>
                  <a:lnTo>
                    <a:pt x="462" y="919"/>
                  </a:lnTo>
                  <a:lnTo>
                    <a:pt x="488" y="921"/>
                  </a:lnTo>
                  <a:lnTo>
                    <a:pt x="520" y="919"/>
                  </a:lnTo>
                  <a:lnTo>
                    <a:pt x="534" y="923"/>
                  </a:lnTo>
                  <a:lnTo>
                    <a:pt x="560" y="919"/>
                  </a:lnTo>
                  <a:lnTo>
                    <a:pt x="586" y="921"/>
                  </a:lnTo>
                  <a:lnTo>
                    <a:pt x="590" y="919"/>
                  </a:lnTo>
                  <a:lnTo>
                    <a:pt x="592" y="917"/>
                  </a:lnTo>
                  <a:lnTo>
                    <a:pt x="590" y="913"/>
                  </a:lnTo>
                  <a:lnTo>
                    <a:pt x="592" y="905"/>
                  </a:lnTo>
                  <a:lnTo>
                    <a:pt x="600" y="897"/>
                  </a:lnTo>
                  <a:lnTo>
                    <a:pt x="604" y="887"/>
                  </a:lnTo>
                  <a:lnTo>
                    <a:pt x="610" y="883"/>
                  </a:lnTo>
                  <a:lnTo>
                    <a:pt x="618" y="881"/>
                  </a:lnTo>
                  <a:lnTo>
                    <a:pt x="624" y="881"/>
                  </a:lnTo>
                  <a:lnTo>
                    <a:pt x="628" y="885"/>
                  </a:lnTo>
                  <a:lnTo>
                    <a:pt x="634" y="893"/>
                  </a:lnTo>
                  <a:lnTo>
                    <a:pt x="640" y="913"/>
                  </a:lnTo>
                  <a:lnTo>
                    <a:pt x="644" y="919"/>
                  </a:lnTo>
                  <a:lnTo>
                    <a:pt x="650" y="925"/>
                  </a:lnTo>
                  <a:lnTo>
                    <a:pt x="660" y="931"/>
                  </a:lnTo>
                  <a:lnTo>
                    <a:pt x="668" y="905"/>
                  </a:lnTo>
                  <a:lnTo>
                    <a:pt x="674" y="881"/>
                  </a:lnTo>
                  <a:lnTo>
                    <a:pt x="680" y="855"/>
                  </a:lnTo>
                  <a:lnTo>
                    <a:pt x="680" y="813"/>
                  </a:lnTo>
                  <a:lnTo>
                    <a:pt x="718" y="813"/>
                  </a:lnTo>
                  <a:lnTo>
                    <a:pt x="1545" y="811"/>
                  </a:lnTo>
                  <a:lnTo>
                    <a:pt x="1583" y="811"/>
                  </a:lnTo>
                  <a:lnTo>
                    <a:pt x="1619" y="811"/>
                  </a:lnTo>
                  <a:lnTo>
                    <a:pt x="1883" y="811"/>
                  </a:lnTo>
                  <a:lnTo>
                    <a:pt x="1885" y="811"/>
                  </a:lnTo>
                  <a:lnTo>
                    <a:pt x="1885" y="811"/>
                  </a:lnTo>
                  <a:lnTo>
                    <a:pt x="1887" y="811"/>
                  </a:lnTo>
                  <a:lnTo>
                    <a:pt x="1889" y="811"/>
                  </a:lnTo>
                  <a:lnTo>
                    <a:pt x="1889" y="811"/>
                  </a:lnTo>
                  <a:lnTo>
                    <a:pt x="1889" y="809"/>
                  </a:lnTo>
                  <a:lnTo>
                    <a:pt x="1889" y="809"/>
                  </a:lnTo>
                  <a:lnTo>
                    <a:pt x="1889" y="809"/>
                  </a:lnTo>
                  <a:lnTo>
                    <a:pt x="1899" y="761"/>
                  </a:lnTo>
                  <a:lnTo>
                    <a:pt x="1909" y="715"/>
                  </a:lnTo>
                  <a:lnTo>
                    <a:pt x="1919" y="667"/>
                  </a:lnTo>
                  <a:lnTo>
                    <a:pt x="1929" y="621"/>
                  </a:lnTo>
                  <a:lnTo>
                    <a:pt x="1937" y="581"/>
                  </a:lnTo>
                  <a:lnTo>
                    <a:pt x="1947" y="544"/>
                  </a:lnTo>
                  <a:lnTo>
                    <a:pt x="1955" y="504"/>
                  </a:lnTo>
                  <a:lnTo>
                    <a:pt x="1963" y="466"/>
                  </a:lnTo>
                  <a:lnTo>
                    <a:pt x="1973" y="426"/>
                  </a:lnTo>
                  <a:lnTo>
                    <a:pt x="1981" y="388"/>
                  </a:lnTo>
                  <a:lnTo>
                    <a:pt x="1989" y="350"/>
                  </a:lnTo>
                  <a:lnTo>
                    <a:pt x="1999" y="310"/>
                  </a:lnTo>
                  <a:lnTo>
                    <a:pt x="2009" y="272"/>
                  </a:lnTo>
                  <a:lnTo>
                    <a:pt x="2017" y="232"/>
                  </a:lnTo>
                  <a:lnTo>
                    <a:pt x="2027" y="194"/>
                  </a:lnTo>
                  <a:lnTo>
                    <a:pt x="2037" y="154"/>
                  </a:lnTo>
                  <a:lnTo>
                    <a:pt x="2047" y="116"/>
                  </a:lnTo>
                  <a:lnTo>
                    <a:pt x="2055" y="78"/>
                  </a:lnTo>
                  <a:lnTo>
                    <a:pt x="2065" y="38"/>
                  </a:lnTo>
                  <a:lnTo>
                    <a:pt x="2075" y="0"/>
                  </a:lnTo>
                  <a:lnTo>
                    <a:pt x="1309" y="0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9" name="Freeform 174"/>
            <p:cNvSpPr>
              <a:spLocks/>
            </p:cNvSpPr>
            <p:nvPr/>
          </p:nvSpPr>
          <p:spPr bwMode="auto">
            <a:xfrm>
              <a:off x="3469" y="968"/>
              <a:ext cx="2217" cy="2172"/>
            </a:xfrm>
            <a:custGeom>
              <a:avLst/>
              <a:gdLst>
                <a:gd name="T0" fmla="*/ 552 w 2217"/>
                <a:gd name="T1" fmla="*/ 224 h 2172"/>
                <a:gd name="T2" fmla="*/ 378 w 2217"/>
                <a:gd name="T3" fmla="*/ 521 h 2172"/>
                <a:gd name="T4" fmla="*/ 210 w 2217"/>
                <a:gd name="T5" fmla="*/ 821 h 2172"/>
                <a:gd name="T6" fmla="*/ 52 w 2217"/>
                <a:gd name="T7" fmla="*/ 1125 h 2172"/>
                <a:gd name="T8" fmla="*/ 18 w 2217"/>
                <a:gd name="T9" fmla="*/ 1225 h 2172"/>
                <a:gd name="T10" fmla="*/ 34 w 2217"/>
                <a:gd name="T11" fmla="*/ 1245 h 2172"/>
                <a:gd name="T12" fmla="*/ 4 w 2217"/>
                <a:gd name="T13" fmla="*/ 1255 h 2172"/>
                <a:gd name="T14" fmla="*/ 16 w 2217"/>
                <a:gd name="T15" fmla="*/ 1289 h 2172"/>
                <a:gd name="T16" fmla="*/ 58 w 2217"/>
                <a:gd name="T17" fmla="*/ 1295 h 2172"/>
                <a:gd name="T18" fmla="*/ 102 w 2217"/>
                <a:gd name="T19" fmla="*/ 1339 h 2172"/>
                <a:gd name="T20" fmla="*/ 128 w 2217"/>
                <a:gd name="T21" fmla="*/ 1325 h 2172"/>
                <a:gd name="T22" fmla="*/ 144 w 2217"/>
                <a:gd name="T23" fmla="*/ 1355 h 2172"/>
                <a:gd name="T24" fmla="*/ 150 w 2217"/>
                <a:gd name="T25" fmla="*/ 1389 h 2172"/>
                <a:gd name="T26" fmla="*/ 170 w 2217"/>
                <a:gd name="T27" fmla="*/ 1411 h 2172"/>
                <a:gd name="T28" fmla="*/ 166 w 2217"/>
                <a:gd name="T29" fmla="*/ 1443 h 2172"/>
                <a:gd name="T30" fmla="*/ 166 w 2217"/>
                <a:gd name="T31" fmla="*/ 1479 h 2172"/>
                <a:gd name="T32" fmla="*/ 194 w 2217"/>
                <a:gd name="T33" fmla="*/ 1484 h 2172"/>
                <a:gd name="T34" fmla="*/ 224 w 2217"/>
                <a:gd name="T35" fmla="*/ 1480 h 2172"/>
                <a:gd name="T36" fmla="*/ 220 w 2217"/>
                <a:gd name="T37" fmla="*/ 1512 h 2172"/>
                <a:gd name="T38" fmla="*/ 280 w 2217"/>
                <a:gd name="T39" fmla="*/ 1536 h 2172"/>
                <a:gd name="T40" fmla="*/ 312 w 2217"/>
                <a:gd name="T41" fmla="*/ 1580 h 2172"/>
                <a:gd name="T42" fmla="*/ 336 w 2217"/>
                <a:gd name="T43" fmla="*/ 1622 h 2172"/>
                <a:gd name="T44" fmla="*/ 352 w 2217"/>
                <a:gd name="T45" fmla="*/ 1608 h 2172"/>
                <a:gd name="T46" fmla="*/ 372 w 2217"/>
                <a:gd name="T47" fmla="*/ 1636 h 2172"/>
                <a:gd name="T48" fmla="*/ 392 w 2217"/>
                <a:gd name="T49" fmla="*/ 1666 h 2172"/>
                <a:gd name="T50" fmla="*/ 408 w 2217"/>
                <a:gd name="T51" fmla="*/ 1706 h 2172"/>
                <a:gd name="T52" fmla="*/ 424 w 2217"/>
                <a:gd name="T53" fmla="*/ 1722 h 2172"/>
                <a:gd name="T54" fmla="*/ 452 w 2217"/>
                <a:gd name="T55" fmla="*/ 1752 h 2172"/>
                <a:gd name="T56" fmla="*/ 462 w 2217"/>
                <a:gd name="T57" fmla="*/ 1792 h 2172"/>
                <a:gd name="T58" fmla="*/ 492 w 2217"/>
                <a:gd name="T59" fmla="*/ 1820 h 2172"/>
                <a:gd name="T60" fmla="*/ 500 w 2217"/>
                <a:gd name="T61" fmla="*/ 1822 h 2172"/>
                <a:gd name="T62" fmla="*/ 498 w 2217"/>
                <a:gd name="T63" fmla="*/ 1838 h 2172"/>
                <a:gd name="T64" fmla="*/ 510 w 2217"/>
                <a:gd name="T65" fmla="*/ 1856 h 2172"/>
                <a:gd name="T66" fmla="*/ 538 w 2217"/>
                <a:gd name="T67" fmla="*/ 1850 h 2172"/>
                <a:gd name="T68" fmla="*/ 562 w 2217"/>
                <a:gd name="T69" fmla="*/ 1954 h 2172"/>
                <a:gd name="T70" fmla="*/ 550 w 2217"/>
                <a:gd name="T71" fmla="*/ 1980 h 2172"/>
                <a:gd name="T72" fmla="*/ 518 w 2217"/>
                <a:gd name="T73" fmla="*/ 2048 h 2172"/>
                <a:gd name="T74" fmla="*/ 536 w 2217"/>
                <a:gd name="T75" fmla="*/ 2058 h 2172"/>
                <a:gd name="T76" fmla="*/ 530 w 2217"/>
                <a:gd name="T77" fmla="*/ 2084 h 2172"/>
                <a:gd name="T78" fmla="*/ 552 w 2217"/>
                <a:gd name="T79" fmla="*/ 2118 h 2172"/>
                <a:gd name="T80" fmla="*/ 582 w 2217"/>
                <a:gd name="T81" fmla="*/ 2140 h 2172"/>
                <a:gd name="T82" fmla="*/ 588 w 2217"/>
                <a:gd name="T83" fmla="*/ 2172 h 2172"/>
                <a:gd name="T84" fmla="*/ 1333 w 2217"/>
                <a:gd name="T85" fmla="*/ 1962 h 2172"/>
                <a:gd name="T86" fmla="*/ 1431 w 2217"/>
                <a:gd name="T87" fmla="*/ 1684 h 2172"/>
                <a:gd name="T88" fmla="*/ 1539 w 2217"/>
                <a:gd name="T89" fmla="*/ 1411 h 2172"/>
                <a:gd name="T90" fmla="*/ 1655 w 2217"/>
                <a:gd name="T91" fmla="*/ 1137 h 2172"/>
                <a:gd name="T92" fmla="*/ 1777 w 2217"/>
                <a:gd name="T93" fmla="*/ 867 h 2172"/>
                <a:gd name="T94" fmla="*/ 1905 w 2217"/>
                <a:gd name="T95" fmla="*/ 597 h 2172"/>
                <a:gd name="T96" fmla="*/ 2039 w 2217"/>
                <a:gd name="T97" fmla="*/ 331 h 2172"/>
                <a:gd name="T98" fmla="*/ 2181 w 2217"/>
                <a:gd name="T99" fmla="*/ 66 h 2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17" h="2172">
                  <a:moveTo>
                    <a:pt x="688" y="2"/>
                  </a:moveTo>
                  <a:lnTo>
                    <a:pt x="642" y="76"/>
                  </a:lnTo>
                  <a:lnTo>
                    <a:pt x="596" y="150"/>
                  </a:lnTo>
                  <a:lnTo>
                    <a:pt x="552" y="224"/>
                  </a:lnTo>
                  <a:lnTo>
                    <a:pt x="508" y="297"/>
                  </a:lnTo>
                  <a:lnTo>
                    <a:pt x="464" y="371"/>
                  </a:lnTo>
                  <a:lnTo>
                    <a:pt x="420" y="447"/>
                  </a:lnTo>
                  <a:lnTo>
                    <a:pt x="378" y="521"/>
                  </a:lnTo>
                  <a:lnTo>
                    <a:pt x="336" y="595"/>
                  </a:lnTo>
                  <a:lnTo>
                    <a:pt x="294" y="671"/>
                  </a:lnTo>
                  <a:lnTo>
                    <a:pt x="252" y="745"/>
                  </a:lnTo>
                  <a:lnTo>
                    <a:pt x="210" y="821"/>
                  </a:lnTo>
                  <a:lnTo>
                    <a:pt x="170" y="897"/>
                  </a:lnTo>
                  <a:lnTo>
                    <a:pt x="130" y="973"/>
                  </a:lnTo>
                  <a:lnTo>
                    <a:pt x="92" y="1049"/>
                  </a:lnTo>
                  <a:lnTo>
                    <a:pt x="52" y="1125"/>
                  </a:lnTo>
                  <a:lnTo>
                    <a:pt x="14" y="1201"/>
                  </a:lnTo>
                  <a:lnTo>
                    <a:pt x="14" y="1209"/>
                  </a:lnTo>
                  <a:lnTo>
                    <a:pt x="20" y="1215"/>
                  </a:lnTo>
                  <a:lnTo>
                    <a:pt x="18" y="1225"/>
                  </a:lnTo>
                  <a:lnTo>
                    <a:pt x="20" y="1227"/>
                  </a:lnTo>
                  <a:lnTo>
                    <a:pt x="30" y="1229"/>
                  </a:lnTo>
                  <a:lnTo>
                    <a:pt x="36" y="1241"/>
                  </a:lnTo>
                  <a:lnTo>
                    <a:pt x="34" y="1245"/>
                  </a:lnTo>
                  <a:lnTo>
                    <a:pt x="10" y="1245"/>
                  </a:lnTo>
                  <a:lnTo>
                    <a:pt x="4" y="1247"/>
                  </a:lnTo>
                  <a:lnTo>
                    <a:pt x="4" y="1249"/>
                  </a:lnTo>
                  <a:lnTo>
                    <a:pt x="4" y="1255"/>
                  </a:lnTo>
                  <a:lnTo>
                    <a:pt x="0" y="1265"/>
                  </a:lnTo>
                  <a:lnTo>
                    <a:pt x="4" y="1267"/>
                  </a:lnTo>
                  <a:lnTo>
                    <a:pt x="8" y="1271"/>
                  </a:lnTo>
                  <a:lnTo>
                    <a:pt x="16" y="1289"/>
                  </a:lnTo>
                  <a:lnTo>
                    <a:pt x="20" y="1293"/>
                  </a:lnTo>
                  <a:lnTo>
                    <a:pt x="24" y="1295"/>
                  </a:lnTo>
                  <a:lnTo>
                    <a:pt x="34" y="1293"/>
                  </a:lnTo>
                  <a:lnTo>
                    <a:pt x="58" y="1295"/>
                  </a:lnTo>
                  <a:lnTo>
                    <a:pt x="64" y="1297"/>
                  </a:lnTo>
                  <a:lnTo>
                    <a:pt x="68" y="1319"/>
                  </a:lnTo>
                  <a:lnTo>
                    <a:pt x="72" y="1325"/>
                  </a:lnTo>
                  <a:lnTo>
                    <a:pt x="102" y="1339"/>
                  </a:lnTo>
                  <a:lnTo>
                    <a:pt x="104" y="1339"/>
                  </a:lnTo>
                  <a:lnTo>
                    <a:pt x="112" y="1327"/>
                  </a:lnTo>
                  <a:lnTo>
                    <a:pt x="118" y="1321"/>
                  </a:lnTo>
                  <a:lnTo>
                    <a:pt x="128" y="1325"/>
                  </a:lnTo>
                  <a:lnTo>
                    <a:pt x="142" y="1337"/>
                  </a:lnTo>
                  <a:lnTo>
                    <a:pt x="144" y="1343"/>
                  </a:lnTo>
                  <a:lnTo>
                    <a:pt x="140" y="1355"/>
                  </a:lnTo>
                  <a:lnTo>
                    <a:pt x="144" y="1355"/>
                  </a:lnTo>
                  <a:lnTo>
                    <a:pt x="150" y="1363"/>
                  </a:lnTo>
                  <a:lnTo>
                    <a:pt x="146" y="1373"/>
                  </a:lnTo>
                  <a:lnTo>
                    <a:pt x="146" y="1385"/>
                  </a:lnTo>
                  <a:lnTo>
                    <a:pt x="150" y="1389"/>
                  </a:lnTo>
                  <a:lnTo>
                    <a:pt x="166" y="1389"/>
                  </a:lnTo>
                  <a:lnTo>
                    <a:pt x="168" y="1391"/>
                  </a:lnTo>
                  <a:lnTo>
                    <a:pt x="172" y="1401"/>
                  </a:lnTo>
                  <a:lnTo>
                    <a:pt x="170" y="1411"/>
                  </a:lnTo>
                  <a:lnTo>
                    <a:pt x="176" y="1419"/>
                  </a:lnTo>
                  <a:lnTo>
                    <a:pt x="178" y="1425"/>
                  </a:lnTo>
                  <a:lnTo>
                    <a:pt x="176" y="1433"/>
                  </a:lnTo>
                  <a:lnTo>
                    <a:pt x="166" y="1443"/>
                  </a:lnTo>
                  <a:lnTo>
                    <a:pt x="170" y="1455"/>
                  </a:lnTo>
                  <a:lnTo>
                    <a:pt x="170" y="1463"/>
                  </a:lnTo>
                  <a:lnTo>
                    <a:pt x="174" y="1471"/>
                  </a:lnTo>
                  <a:lnTo>
                    <a:pt x="166" y="1479"/>
                  </a:lnTo>
                  <a:lnTo>
                    <a:pt x="164" y="1484"/>
                  </a:lnTo>
                  <a:lnTo>
                    <a:pt x="166" y="1488"/>
                  </a:lnTo>
                  <a:lnTo>
                    <a:pt x="170" y="1488"/>
                  </a:lnTo>
                  <a:lnTo>
                    <a:pt x="194" y="1484"/>
                  </a:lnTo>
                  <a:lnTo>
                    <a:pt x="198" y="1480"/>
                  </a:lnTo>
                  <a:lnTo>
                    <a:pt x="204" y="1473"/>
                  </a:lnTo>
                  <a:lnTo>
                    <a:pt x="210" y="1469"/>
                  </a:lnTo>
                  <a:lnTo>
                    <a:pt x="224" y="1480"/>
                  </a:lnTo>
                  <a:lnTo>
                    <a:pt x="242" y="1486"/>
                  </a:lnTo>
                  <a:lnTo>
                    <a:pt x="246" y="1490"/>
                  </a:lnTo>
                  <a:lnTo>
                    <a:pt x="242" y="1496"/>
                  </a:lnTo>
                  <a:lnTo>
                    <a:pt x="220" y="1512"/>
                  </a:lnTo>
                  <a:lnTo>
                    <a:pt x="222" y="1520"/>
                  </a:lnTo>
                  <a:lnTo>
                    <a:pt x="226" y="1524"/>
                  </a:lnTo>
                  <a:lnTo>
                    <a:pt x="248" y="1538"/>
                  </a:lnTo>
                  <a:lnTo>
                    <a:pt x="280" y="1536"/>
                  </a:lnTo>
                  <a:lnTo>
                    <a:pt x="288" y="1534"/>
                  </a:lnTo>
                  <a:lnTo>
                    <a:pt x="292" y="1534"/>
                  </a:lnTo>
                  <a:lnTo>
                    <a:pt x="296" y="1556"/>
                  </a:lnTo>
                  <a:lnTo>
                    <a:pt x="312" y="1580"/>
                  </a:lnTo>
                  <a:lnTo>
                    <a:pt x="316" y="1588"/>
                  </a:lnTo>
                  <a:lnTo>
                    <a:pt x="318" y="1618"/>
                  </a:lnTo>
                  <a:lnTo>
                    <a:pt x="322" y="1622"/>
                  </a:lnTo>
                  <a:lnTo>
                    <a:pt x="336" y="1622"/>
                  </a:lnTo>
                  <a:lnTo>
                    <a:pt x="338" y="1622"/>
                  </a:lnTo>
                  <a:lnTo>
                    <a:pt x="342" y="1614"/>
                  </a:lnTo>
                  <a:lnTo>
                    <a:pt x="346" y="1612"/>
                  </a:lnTo>
                  <a:lnTo>
                    <a:pt x="352" y="1608"/>
                  </a:lnTo>
                  <a:lnTo>
                    <a:pt x="360" y="1606"/>
                  </a:lnTo>
                  <a:lnTo>
                    <a:pt x="366" y="1608"/>
                  </a:lnTo>
                  <a:lnTo>
                    <a:pt x="370" y="1614"/>
                  </a:lnTo>
                  <a:lnTo>
                    <a:pt x="372" y="1636"/>
                  </a:lnTo>
                  <a:lnTo>
                    <a:pt x="380" y="1642"/>
                  </a:lnTo>
                  <a:lnTo>
                    <a:pt x="384" y="1650"/>
                  </a:lnTo>
                  <a:lnTo>
                    <a:pt x="390" y="1656"/>
                  </a:lnTo>
                  <a:lnTo>
                    <a:pt x="392" y="1666"/>
                  </a:lnTo>
                  <a:lnTo>
                    <a:pt x="398" y="1676"/>
                  </a:lnTo>
                  <a:lnTo>
                    <a:pt x="396" y="1696"/>
                  </a:lnTo>
                  <a:lnTo>
                    <a:pt x="398" y="1700"/>
                  </a:lnTo>
                  <a:lnTo>
                    <a:pt x="408" y="1706"/>
                  </a:lnTo>
                  <a:lnTo>
                    <a:pt x="412" y="1712"/>
                  </a:lnTo>
                  <a:lnTo>
                    <a:pt x="422" y="1718"/>
                  </a:lnTo>
                  <a:lnTo>
                    <a:pt x="424" y="1720"/>
                  </a:lnTo>
                  <a:lnTo>
                    <a:pt x="424" y="1722"/>
                  </a:lnTo>
                  <a:lnTo>
                    <a:pt x="422" y="1736"/>
                  </a:lnTo>
                  <a:lnTo>
                    <a:pt x="424" y="1740"/>
                  </a:lnTo>
                  <a:lnTo>
                    <a:pt x="430" y="1746"/>
                  </a:lnTo>
                  <a:lnTo>
                    <a:pt x="452" y="1752"/>
                  </a:lnTo>
                  <a:lnTo>
                    <a:pt x="472" y="1774"/>
                  </a:lnTo>
                  <a:lnTo>
                    <a:pt x="474" y="1778"/>
                  </a:lnTo>
                  <a:lnTo>
                    <a:pt x="474" y="1784"/>
                  </a:lnTo>
                  <a:lnTo>
                    <a:pt x="462" y="1792"/>
                  </a:lnTo>
                  <a:lnTo>
                    <a:pt x="462" y="1794"/>
                  </a:lnTo>
                  <a:lnTo>
                    <a:pt x="488" y="1814"/>
                  </a:lnTo>
                  <a:lnTo>
                    <a:pt x="492" y="1820"/>
                  </a:lnTo>
                  <a:lnTo>
                    <a:pt x="492" y="1820"/>
                  </a:lnTo>
                  <a:lnTo>
                    <a:pt x="494" y="1820"/>
                  </a:lnTo>
                  <a:lnTo>
                    <a:pt x="498" y="1820"/>
                  </a:lnTo>
                  <a:lnTo>
                    <a:pt x="500" y="1820"/>
                  </a:lnTo>
                  <a:lnTo>
                    <a:pt x="500" y="1822"/>
                  </a:lnTo>
                  <a:lnTo>
                    <a:pt x="502" y="1826"/>
                  </a:lnTo>
                  <a:lnTo>
                    <a:pt x="504" y="1832"/>
                  </a:lnTo>
                  <a:lnTo>
                    <a:pt x="500" y="1834"/>
                  </a:lnTo>
                  <a:lnTo>
                    <a:pt x="498" y="1838"/>
                  </a:lnTo>
                  <a:lnTo>
                    <a:pt x="498" y="1840"/>
                  </a:lnTo>
                  <a:lnTo>
                    <a:pt x="502" y="1848"/>
                  </a:lnTo>
                  <a:lnTo>
                    <a:pt x="508" y="1854"/>
                  </a:lnTo>
                  <a:lnTo>
                    <a:pt x="510" y="1856"/>
                  </a:lnTo>
                  <a:lnTo>
                    <a:pt x="512" y="1854"/>
                  </a:lnTo>
                  <a:lnTo>
                    <a:pt x="524" y="1850"/>
                  </a:lnTo>
                  <a:lnTo>
                    <a:pt x="530" y="1850"/>
                  </a:lnTo>
                  <a:lnTo>
                    <a:pt x="538" y="1850"/>
                  </a:lnTo>
                  <a:lnTo>
                    <a:pt x="544" y="1858"/>
                  </a:lnTo>
                  <a:lnTo>
                    <a:pt x="564" y="1894"/>
                  </a:lnTo>
                  <a:lnTo>
                    <a:pt x="558" y="1942"/>
                  </a:lnTo>
                  <a:lnTo>
                    <a:pt x="562" y="1954"/>
                  </a:lnTo>
                  <a:lnTo>
                    <a:pt x="562" y="1964"/>
                  </a:lnTo>
                  <a:lnTo>
                    <a:pt x="560" y="1970"/>
                  </a:lnTo>
                  <a:lnTo>
                    <a:pt x="552" y="1976"/>
                  </a:lnTo>
                  <a:lnTo>
                    <a:pt x="550" y="1980"/>
                  </a:lnTo>
                  <a:lnTo>
                    <a:pt x="548" y="2008"/>
                  </a:lnTo>
                  <a:lnTo>
                    <a:pt x="542" y="2022"/>
                  </a:lnTo>
                  <a:lnTo>
                    <a:pt x="528" y="2040"/>
                  </a:lnTo>
                  <a:lnTo>
                    <a:pt x="518" y="2048"/>
                  </a:lnTo>
                  <a:lnTo>
                    <a:pt x="516" y="2050"/>
                  </a:lnTo>
                  <a:lnTo>
                    <a:pt x="518" y="2054"/>
                  </a:lnTo>
                  <a:lnTo>
                    <a:pt x="524" y="2058"/>
                  </a:lnTo>
                  <a:lnTo>
                    <a:pt x="536" y="2058"/>
                  </a:lnTo>
                  <a:lnTo>
                    <a:pt x="540" y="2060"/>
                  </a:lnTo>
                  <a:lnTo>
                    <a:pt x="538" y="2064"/>
                  </a:lnTo>
                  <a:lnTo>
                    <a:pt x="532" y="2078"/>
                  </a:lnTo>
                  <a:lnTo>
                    <a:pt x="530" y="2084"/>
                  </a:lnTo>
                  <a:lnTo>
                    <a:pt x="532" y="2090"/>
                  </a:lnTo>
                  <a:lnTo>
                    <a:pt x="542" y="2102"/>
                  </a:lnTo>
                  <a:lnTo>
                    <a:pt x="546" y="2114"/>
                  </a:lnTo>
                  <a:lnTo>
                    <a:pt x="552" y="2118"/>
                  </a:lnTo>
                  <a:lnTo>
                    <a:pt x="552" y="2122"/>
                  </a:lnTo>
                  <a:lnTo>
                    <a:pt x="554" y="2128"/>
                  </a:lnTo>
                  <a:lnTo>
                    <a:pt x="580" y="2136"/>
                  </a:lnTo>
                  <a:lnTo>
                    <a:pt x="582" y="2140"/>
                  </a:lnTo>
                  <a:lnTo>
                    <a:pt x="584" y="2150"/>
                  </a:lnTo>
                  <a:lnTo>
                    <a:pt x="592" y="2162"/>
                  </a:lnTo>
                  <a:lnTo>
                    <a:pt x="592" y="2168"/>
                  </a:lnTo>
                  <a:lnTo>
                    <a:pt x="588" y="2172"/>
                  </a:lnTo>
                  <a:lnTo>
                    <a:pt x="1268" y="2170"/>
                  </a:lnTo>
                  <a:lnTo>
                    <a:pt x="1290" y="2100"/>
                  </a:lnTo>
                  <a:lnTo>
                    <a:pt x="1312" y="2030"/>
                  </a:lnTo>
                  <a:lnTo>
                    <a:pt x="1333" y="1962"/>
                  </a:lnTo>
                  <a:lnTo>
                    <a:pt x="1357" y="1892"/>
                  </a:lnTo>
                  <a:lnTo>
                    <a:pt x="1381" y="1822"/>
                  </a:lnTo>
                  <a:lnTo>
                    <a:pt x="1407" y="1754"/>
                  </a:lnTo>
                  <a:lnTo>
                    <a:pt x="1431" y="1684"/>
                  </a:lnTo>
                  <a:lnTo>
                    <a:pt x="1457" y="1616"/>
                  </a:lnTo>
                  <a:lnTo>
                    <a:pt x="1483" y="1546"/>
                  </a:lnTo>
                  <a:lnTo>
                    <a:pt x="1511" y="1479"/>
                  </a:lnTo>
                  <a:lnTo>
                    <a:pt x="1539" y="1411"/>
                  </a:lnTo>
                  <a:lnTo>
                    <a:pt x="1567" y="1341"/>
                  </a:lnTo>
                  <a:lnTo>
                    <a:pt x="1595" y="1273"/>
                  </a:lnTo>
                  <a:lnTo>
                    <a:pt x="1625" y="1205"/>
                  </a:lnTo>
                  <a:lnTo>
                    <a:pt x="1655" y="1137"/>
                  </a:lnTo>
                  <a:lnTo>
                    <a:pt x="1685" y="1069"/>
                  </a:lnTo>
                  <a:lnTo>
                    <a:pt x="1715" y="1001"/>
                  </a:lnTo>
                  <a:lnTo>
                    <a:pt x="1745" y="933"/>
                  </a:lnTo>
                  <a:lnTo>
                    <a:pt x="1777" y="867"/>
                  </a:lnTo>
                  <a:lnTo>
                    <a:pt x="1809" y="799"/>
                  </a:lnTo>
                  <a:lnTo>
                    <a:pt x="1841" y="731"/>
                  </a:lnTo>
                  <a:lnTo>
                    <a:pt x="1873" y="665"/>
                  </a:lnTo>
                  <a:lnTo>
                    <a:pt x="1905" y="597"/>
                  </a:lnTo>
                  <a:lnTo>
                    <a:pt x="1939" y="531"/>
                  </a:lnTo>
                  <a:lnTo>
                    <a:pt x="1971" y="463"/>
                  </a:lnTo>
                  <a:lnTo>
                    <a:pt x="2005" y="397"/>
                  </a:lnTo>
                  <a:lnTo>
                    <a:pt x="2039" y="331"/>
                  </a:lnTo>
                  <a:lnTo>
                    <a:pt x="2075" y="263"/>
                  </a:lnTo>
                  <a:lnTo>
                    <a:pt x="2109" y="198"/>
                  </a:lnTo>
                  <a:lnTo>
                    <a:pt x="2145" y="132"/>
                  </a:lnTo>
                  <a:lnTo>
                    <a:pt x="2181" y="66"/>
                  </a:lnTo>
                  <a:lnTo>
                    <a:pt x="2217" y="0"/>
                  </a:lnTo>
                  <a:lnTo>
                    <a:pt x="688" y="2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0" name="Freeform 175"/>
            <p:cNvSpPr>
              <a:spLocks/>
            </p:cNvSpPr>
            <p:nvPr/>
          </p:nvSpPr>
          <p:spPr bwMode="auto">
            <a:xfrm>
              <a:off x="365" y="972"/>
              <a:ext cx="90" cy="38"/>
            </a:xfrm>
            <a:custGeom>
              <a:avLst/>
              <a:gdLst>
                <a:gd name="T0" fmla="*/ 48 w 90"/>
                <a:gd name="T1" fmla="*/ 12 h 38"/>
                <a:gd name="T2" fmla="*/ 22 w 90"/>
                <a:gd name="T3" fmla="*/ 26 h 38"/>
                <a:gd name="T4" fmla="*/ 0 w 90"/>
                <a:gd name="T5" fmla="*/ 38 h 38"/>
                <a:gd name="T6" fmla="*/ 10 w 90"/>
                <a:gd name="T7" fmla="*/ 38 h 38"/>
                <a:gd name="T8" fmla="*/ 50 w 90"/>
                <a:gd name="T9" fmla="*/ 18 h 38"/>
                <a:gd name="T10" fmla="*/ 82 w 90"/>
                <a:gd name="T11" fmla="*/ 6 h 38"/>
                <a:gd name="T12" fmla="*/ 90 w 90"/>
                <a:gd name="T13" fmla="*/ 0 h 38"/>
                <a:gd name="T14" fmla="*/ 68 w 90"/>
                <a:gd name="T15" fmla="*/ 4 h 38"/>
                <a:gd name="T16" fmla="*/ 48 w 90"/>
                <a:gd name="T17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38">
                  <a:moveTo>
                    <a:pt x="48" y="12"/>
                  </a:moveTo>
                  <a:lnTo>
                    <a:pt x="22" y="26"/>
                  </a:lnTo>
                  <a:lnTo>
                    <a:pt x="0" y="38"/>
                  </a:lnTo>
                  <a:lnTo>
                    <a:pt x="10" y="38"/>
                  </a:lnTo>
                  <a:lnTo>
                    <a:pt x="50" y="18"/>
                  </a:lnTo>
                  <a:lnTo>
                    <a:pt x="82" y="6"/>
                  </a:lnTo>
                  <a:lnTo>
                    <a:pt x="90" y="0"/>
                  </a:lnTo>
                  <a:lnTo>
                    <a:pt x="68" y="4"/>
                  </a:lnTo>
                  <a:lnTo>
                    <a:pt x="48" y="12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1" name="Freeform 176"/>
            <p:cNvSpPr>
              <a:spLocks/>
            </p:cNvSpPr>
            <p:nvPr/>
          </p:nvSpPr>
          <p:spPr bwMode="auto">
            <a:xfrm>
              <a:off x="1532" y="1289"/>
              <a:ext cx="200" cy="254"/>
            </a:xfrm>
            <a:custGeom>
              <a:avLst/>
              <a:gdLst>
                <a:gd name="T0" fmla="*/ 94 w 200"/>
                <a:gd name="T1" fmla="*/ 68 h 254"/>
                <a:gd name="T2" fmla="*/ 68 w 200"/>
                <a:gd name="T3" fmla="*/ 120 h 254"/>
                <a:gd name="T4" fmla="*/ 62 w 200"/>
                <a:gd name="T5" fmla="*/ 138 h 254"/>
                <a:gd name="T6" fmla="*/ 62 w 200"/>
                <a:gd name="T7" fmla="*/ 152 h 254"/>
                <a:gd name="T8" fmla="*/ 68 w 200"/>
                <a:gd name="T9" fmla="*/ 168 h 254"/>
                <a:gd name="T10" fmla="*/ 60 w 200"/>
                <a:gd name="T11" fmla="*/ 180 h 254"/>
                <a:gd name="T12" fmla="*/ 20 w 200"/>
                <a:gd name="T13" fmla="*/ 218 h 254"/>
                <a:gd name="T14" fmla="*/ 10 w 200"/>
                <a:gd name="T15" fmla="*/ 224 h 254"/>
                <a:gd name="T16" fmla="*/ 2 w 200"/>
                <a:gd name="T17" fmla="*/ 236 h 254"/>
                <a:gd name="T18" fmla="*/ 0 w 200"/>
                <a:gd name="T19" fmla="*/ 244 h 254"/>
                <a:gd name="T20" fmla="*/ 2 w 200"/>
                <a:gd name="T21" fmla="*/ 250 h 254"/>
                <a:gd name="T22" fmla="*/ 6 w 200"/>
                <a:gd name="T23" fmla="*/ 254 h 254"/>
                <a:gd name="T24" fmla="*/ 20 w 200"/>
                <a:gd name="T25" fmla="*/ 252 h 254"/>
                <a:gd name="T26" fmla="*/ 60 w 200"/>
                <a:gd name="T27" fmla="*/ 234 h 254"/>
                <a:gd name="T28" fmla="*/ 104 w 200"/>
                <a:gd name="T29" fmla="*/ 204 h 254"/>
                <a:gd name="T30" fmla="*/ 136 w 200"/>
                <a:gd name="T31" fmla="*/ 196 h 254"/>
                <a:gd name="T32" fmla="*/ 140 w 200"/>
                <a:gd name="T33" fmla="*/ 194 h 254"/>
                <a:gd name="T34" fmla="*/ 144 w 200"/>
                <a:gd name="T35" fmla="*/ 190 h 254"/>
                <a:gd name="T36" fmla="*/ 144 w 200"/>
                <a:gd name="T37" fmla="*/ 174 h 254"/>
                <a:gd name="T38" fmla="*/ 158 w 200"/>
                <a:gd name="T39" fmla="*/ 166 h 254"/>
                <a:gd name="T40" fmla="*/ 166 w 200"/>
                <a:gd name="T41" fmla="*/ 148 h 254"/>
                <a:gd name="T42" fmla="*/ 168 w 200"/>
                <a:gd name="T43" fmla="*/ 142 h 254"/>
                <a:gd name="T44" fmla="*/ 162 w 200"/>
                <a:gd name="T45" fmla="*/ 124 h 254"/>
                <a:gd name="T46" fmla="*/ 156 w 200"/>
                <a:gd name="T47" fmla="*/ 90 h 254"/>
                <a:gd name="T48" fmla="*/ 160 w 200"/>
                <a:gd name="T49" fmla="*/ 74 h 254"/>
                <a:gd name="T50" fmla="*/ 170 w 200"/>
                <a:gd name="T51" fmla="*/ 62 h 254"/>
                <a:gd name="T52" fmla="*/ 172 w 200"/>
                <a:gd name="T53" fmla="*/ 60 h 254"/>
                <a:gd name="T54" fmla="*/ 180 w 200"/>
                <a:gd name="T55" fmla="*/ 58 h 254"/>
                <a:gd name="T56" fmla="*/ 184 w 200"/>
                <a:gd name="T57" fmla="*/ 60 h 254"/>
                <a:gd name="T58" fmla="*/ 186 w 200"/>
                <a:gd name="T59" fmla="*/ 66 h 254"/>
                <a:gd name="T60" fmla="*/ 182 w 200"/>
                <a:gd name="T61" fmla="*/ 72 h 254"/>
                <a:gd name="T62" fmla="*/ 180 w 200"/>
                <a:gd name="T63" fmla="*/ 92 h 254"/>
                <a:gd name="T64" fmla="*/ 180 w 200"/>
                <a:gd name="T65" fmla="*/ 98 h 254"/>
                <a:gd name="T66" fmla="*/ 184 w 200"/>
                <a:gd name="T67" fmla="*/ 102 h 254"/>
                <a:gd name="T68" fmla="*/ 184 w 200"/>
                <a:gd name="T69" fmla="*/ 110 h 254"/>
                <a:gd name="T70" fmla="*/ 180 w 200"/>
                <a:gd name="T71" fmla="*/ 132 h 254"/>
                <a:gd name="T72" fmla="*/ 188 w 200"/>
                <a:gd name="T73" fmla="*/ 142 h 254"/>
                <a:gd name="T74" fmla="*/ 190 w 200"/>
                <a:gd name="T75" fmla="*/ 140 h 254"/>
                <a:gd name="T76" fmla="*/ 194 w 200"/>
                <a:gd name="T77" fmla="*/ 124 h 254"/>
                <a:gd name="T78" fmla="*/ 200 w 200"/>
                <a:gd name="T79" fmla="*/ 108 h 254"/>
                <a:gd name="T80" fmla="*/ 200 w 200"/>
                <a:gd name="T81" fmla="*/ 92 h 254"/>
                <a:gd name="T82" fmla="*/ 200 w 200"/>
                <a:gd name="T83" fmla="*/ 68 h 254"/>
                <a:gd name="T84" fmla="*/ 194 w 200"/>
                <a:gd name="T85" fmla="*/ 40 h 254"/>
                <a:gd name="T86" fmla="*/ 164 w 200"/>
                <a:gd name="T87" fmla="*/ 42 h 254"/>
                <a:gd name="T88" fmla="*/ 128 w 200"/>
                <a:gd name="T89" fmla="*/ 36 h 254"/>
                <a:gd name="T90" fmla="*/ 128 w 200"/>
                <a:gd name="T91" fmla="*/ 24 h 254"/>
                <a:gd name="T92" fmla="*/ 126 w 200"/>
                <a:gd name="T93" fmla="*/ 6 h 254"/>
                <a:gd name="T94" fmla="*/ 116 w 200"/>
                <a:gd name="T95" fmla="*/ 0 h 254"/>
                <a:gd name="T96" fmla="*/ 112 w 200"/>
                <a:gd name="T97" fmla="*/ 4 h 254"/>
                <a:gd name="T98" fmla="*/ 106 w 200"/>
                <a:gd name="T99" fmla="*/ 18 h 254"/>
                <a:gd name="T100" fmla="*/ 104 w 200"/>
                <a:gd name="T101" fmla="*/ 28 h 254"/>
                <a:gd name="T102" fmla="*/ 104 w 200"/>
                <a:gd name="T103" fmla="*/ 40 h 254"/>
                <a:gd name="T104" fmla="*/ 102 w 200"/>
                <a:gd name="T105" fmla="*/ 52 h 254"/>
                <a:gd name="T106" fmla="*/ 94 w 200"/>
                <a:gd name="T107" fmla="*/ 6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0" h="254">
                  <a:moveTo>
                    <a:pt x="94" y="68"/>
                  </a:moveTo>
                  <a:lnTo>
                    <a:pt x="68" y="120"/>
                  </a:lnTo>
                  <a:lnTo>
                    <a:pt x="62" y="138"/>
                  </a:lnTo>
                  <a:lnTo>
                    <a:pt x="62" y="152"/>
                  </a:lnTo>
                  <a:lnTo>
                    <a:pt x="68" y="168"/>
                  </a:lnTo>
                  <a:lnTo>
                    <a:pt x="60" y="180"/>
                  </a:lnTo>
                  <a:lnTo>
                    <a:pt x="20" y="218"/>
                  </a:lnTo>
                  <a:lnTo>
                    <a:pt x="10" y="224"/>
                  </a:lnTo>
                  <a:lnTo>
                    <a:pt x="2" y="236"/>
                  </a:lnTo>
                  <a:lnTo>
                    <a:pt x="0" y="244"/>
                  </a:lnTo>
                  <a:lnTo>
                    <a:pt x="2" y="250"/>
                  </a:lnTo>
                  <a:lnTo>
                    <a:pt x="6" y="254"/>
                  </a:lnTo>
                  <a:lnTo>
                    <a:pt x="20" y="252"/>
                  </a:lnTo>
                  <a:lnTo>
                    <a:pt x="60" y="234"/>
                  </a:lnTo>
                  <a:lnTo>
                    <a:pt x="104" y="204"/>
                  </a:lnTo>
                  <a:lnTo>
                    <a:pt x="136" y="196"/>
                  </a:lnTo>
                  <a:lnTo>
                    <a:pt x="140" y="194"/>
                  </a:lnTo>
                  <a:lnTo>
                    <a:pt x="144" y="190"/>
                  </a:lnTo>
                  <a:lnTo>
                    <a:pt x="144" y="174"/>
                  </a:lnTo>
                  <a:lnTo>
                    <a:pt x="158" y="166"/>
                  </a:lnTo>
                  <a:lnTo>
                    <a:pt x="166" y="148"/>
                  </a:lnTo>
                  <a:lnTo>
                    <a:pt x="168" y="142"/>
                  </a:lnTo>
                  <a:lnTo>
                    <a:pt x="162" y="124"/>
                  </a:lnTo>
                  <a:lnTo>
                    <a:pt x="156" y="90"/>
                  </a:lnTo>
                  <a:lnTo>
                    <a:pt x="160" y="74"/>
                  </a:lnTo>
                  <a:lnTo>
                    <a:pt x="170" y="62"/>
                  </a:lnTo>
                  <a:lnTo>
                    <a:pt x="172" y="60"/>
                  </a:lnTo>
                  <a:lnTo>
                    <a:pt x="180" y="58"/>
                  </a:lnTo>
                  <a:lnTo>
                    <a:pt x="184" y="60"/>
                  </a:lnTo>
                  <a:lnTo>
                    <a:pt x="186" y="66"/>
                  </a:lnTo>
                  <a:lnTo>
                    <a:pt x="182" y="72"/>
                  </a:lnTo>
                  <a:lnTo>
                    <a:pt x="180" y="92"/>
                  </a:lnTo>
                  <a:lnTo>
                    <a:pt x="180" y="98"/>
                  </a:lnTo>
                  <a:lnTo>
                    <a:pt x="184" y="102"/>
                  </a:lnTo>
                  <a:lnTo>
                    <a:pt x="184" y="110"/>
                  </a:lnTo>
                  <a:lnTo>
                    <a:pt x="180" y="132"/>
                  </a:lnTo>
                  <a:lnTo>
                    <a:pt x="188" y="142"/>
                  </a:lnTo>
                  <a:lnTo>
                    <a:pt x="190" y="140"/>
                  </a:lnTo>
                  <a:lnTo>
                    <a:pt x="194" y="124"/>
                  </a:lnTo>
                  <a:lnTo>
                    <a:pt x="200" y="108"/>
                  </a:lnTo>
                  <a:lnTo>
                    <a:pt x="200" y="92"/>
                  </a:lnTo>
                  <a:lnTo>
                    <a:pt x="200" y="68"/>
                  </a:lnTo>
                  <a:lnTo>
                    <a:pt x="194" y="40"/>
                  </a:lnTo>
                  <a:lnTo>
                    <a:pt x="164" y="42"/>
                  </a:lnTo>
                  <a:lnTo>
                    <a:pt x="128" y="36"/>
                  </a:lnTo>
                  <a:lnTo>
                    <a:pt x="128" y="24"/>
                  </a:lnTo>
                  <a:lnTo>
                    <a:pt x="126" y="6"/>
                  </a:lnTo>
                  <a:lnTo>
                    <a:pt x="116" y="0"/>
                  </a:lnTo>
                  <a:lnTo>
                    <a:pt x="112" y="4"/>
                  </a:lnTo>
                  <a:lnTo>
                    <a:pt x="106" y="18"/>
                  </a:lnTo>
                  <a:lnTo>
                    <a:pt x="104" y="28"/>
                  </a:lnTo>
                  <a:lnTo>
                    <a:pt x="104" y="40"/>
                  </a:lnTo>
                  <a:lnTo>
                    <a:pt x="102" y="52"/>
                  </a:lnTo>
                  <a:lnTo>
                    <a:pt x="94" y="68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2" name="Freeform 177"/>
            <p:cNvSpPr>
              <a:spLocks/>
            </p:cNvSpPr>
            <p:nvPr/>
          </p:nvSpPr>
          <p:spPr bwMode="auto">
            <a:xfrm>
              <a:off x="131" y="884"/>
              <a:ext cx="102" cy="40"/>
            </a:xfrm>
            <a:custGeom>
              <a:avLst/>
              <a:gdLst>
                <a:gd name="T0" fmla="*/ 92 w 102"/>
                <a:gd name="T1" fmla="*/ 10 h 40"/>
                <a:gd name="T2" fmla="*/ 62 w 102"/>
                <a:gd name="T3" fmla="*/ 10 h 40"/>
                <a:gd name="T4" fmla="*/ 62 w 102"/>
                <a:gd name="T5" fmla="*/ 6 h 40"/>
                <a:gd name="T6" fmla="*/ 42 w 102"/>
                <a:gd name="T7" fmla="*/ 0 h 40"/>
                <a:gd name="T8" fmla="*/ 34 w 102"/>
                <a:gd name="T9" fmla="*/ 2 h 40"/>
                <a:gd name="T10" fmla="*/ 18 w 102"/>
                <a:gd name="T11" fmla="*/ 8 h 40"/>
                <a:gd name="T12" fmla="*/ 10 w 102"/>
                <a:gd name="T13" fmla="*/ 14 h 40"/>
                <a:gd name="T14" fmla="*/ 8 w 102"/>
                <a:gd name="T15" fmla="*/ 16 h 40"/>
                <a:gd name="T16" fmla="*/ 4 w 102"/>
                <a:gd name="T17" fmla="*/ 22 h 40"/>
                <a:gd name="T18" fmla="*/ 6 w 102"/>
                <a:gd name="T19" fmla="*/ 28 h 40"/>
                <a:gd name="T20" fmla="*/ 0 w 102"/>
                <a:gd name="T21" fmla="*/ 40 h 40"/>
                <a:gd name="T22" fmla="*/ 4 w 102"/>
                <a:gd name="T23" fmla="*/ 40 h 40"/>
                <a:gd name="T24" fmla="*/ 40 w 102"/>
                <a:gd name="T25" fmla="*/ 30 h 40"/>
                <a:gd name="T26" fmla="*/ 80 w 102"/>
                <a:gd name="T27" fmla="*/ 22 h 40"/>
                <a:gd name="T28" fmla="*/ 94 w 102"/>
                <a:gd name="T29" fmla="*/ 16 h 40"/>
                <a:gd name="T30" fmla="*/ 102 w 102"/>
                <a:gd name="T31" fmla="*/ 12 h 40"/>
                <a:gd name="T32" fmla="*/ 100 w 102"/>
                <a:gd name="T33" fmla="*/ 10 h 40"/>
                <a:gd name="T34" fmla="*/ 92 w 102"/>
                <a:gd name="T35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40">
                  <a:moveTo>
                    <a:pt x="92" y="10"/>
                  </a:moveTo>
                  <a:lnTo>
                    <a:pt x="62" y="10"/>
                  </a:lnTo>
                  <a:lnTo>
                    <a:pt x="62" y="6"/>
                  </a:lnTo>
                  <a:lnTo>
                    <a:pt x="42" y="0"/>
                  </a:lnTo>
                  <a:lnTo>
                    <a:pt x="34" y="2"/>
                  </a:lnTo>
                  <a:lnTo>
                    <a:pt x="18" y="8"/>
                  </a:lnTo>
                  <a:lnTo>
                    <a:pt x="10" y="14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6" y="28"/>
                  </a:lnTo>
                  <a:lnTo>
                    <a:pt x="0" y="40"/>
                  </a:lnTo>
                  <a:lnTo>
                    <a:pt x="4" y="40"/>
                  </a:lnTo>
                  <a:lnTo>
                    <a:pt x="40" y="30"/>
                  </a:lnTo>
                  <a:lnTo>
                    <a:pt x="80" y="22"/>
                  </a:lnTo>
                  <a:lnTo>
                    <a:pt x="94" y="16"/>
                  </a:lnTo>
                  <a:lnTo>
                    <a:pt x="102" y="12"/>
                  </a:lnTo>
                  <a:lnTo>
                    <a:pt x="100" y="10"/>
                  </a:lnTo>
                  <a:lnTo>
                    <a:pt x="92" y="10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3" name="Freeform 178"/>
            <p:cNvSpPr>
              <a:spLocks/>
            </p:cNvSpPr>
            <p:nvPr/>
          </p:nvSpPr>
          <p:spPr bwMode="auto">
            <a:xfrm>
              <a:off x="1330" y="1447"/>
              <a:ext cx="176" cy="258"/>
            </a:xfrm>
            <a:custGeom>
              <a:avLst/>
              <a:gdLst>
                <a:gd name="T0" fmla="*/ 130 w 176"/>
                <a:gd name="T1" fmla="*/ 186 h 258"/>
                <a:gd name="T2" fmla="*/ 136 w 176"/>
                <a:gd name="T3" fmla="*/ 182 h 258"/>
                <a:gd name="T4" fmla="*/ 150 w 176"/>
                <a:gd name="T5" fmla="*/ 160 h 258"/>
                <a:gd name="T6" fmla="*/ 152 w 176"/>
                <a:gd name="T7" fmla="*/ 150 h 258"/>
                <a:gd name="T8" fmla="*/ 156 w 176"/>
                <a:gd name="T9" fmla="*/ 134 h 258"/>
                <a:gd name="T10" fmla="*/ 170 w 176"/>
                <a:gd name="T11" fmla="*/ 94 h 258"/>
                <a:gd name="T12" fmla="*/ 174 w 176"/>
                <a:gd name="T13" fmla="*/ 74 h 258"/>
                <a:gd name="T14" fmla="*/ 176 w 176"/>
                <a:gd name="T15" fmla="*/ 58 h 258"/>
                <a:gd name="T16" fmla="*/ 176 w 176"/>
                <a:gd name="T17" fmla="*/ 36 h 258"/>
                <a:gd name="T18" fmla="*/ 170 w 176"/>
                <a:gd name="T19" fmla="*/ 24 h 258"/>
                <a:gd name="T20" fmla="*/ 162 w 176"/>
                <a:gd name="T21" fmla="*/ 20 h 258"/>
                <a:gd name="T22" fmla="*/ 142 w 176"/>
                <a:gd name="T23" fmla="*/ 0 h 258"/>
                <a:gd name="T24" fmla="*/ 126 w 176"/>
                <a:gd name="T25" fmla="*/ 0 h 258"/>
                <a:gd name="T26" fmla="*/ 118 w 176"/>
                <a:gd name="T27" fmla="*/ 4 h 258"/>
                <a:gd name="T28" fmla="*/ 92 w 176"/>
                <a:gd name="T29" fmla="*/ 22 h 258"/>
                <a:gd name="T30" fmla="*/ 86 w 176"/>
                <a:gd name="T31" fmla="*/ 28 h 258"/>
                <a:gd name="T32" fmla="*/ 74 w 176"/>
                <a:gd name="T33" fmla="*/ 36 h 258"/>
                <a:gd name="T34" fmla="*/ 64 w 176"/>
                <a:gd name="T35" fmla="*/ 40 h 258"/>
                <a:gd name="T36" fmla="*/ 44 w 176"/>
                <a:gd name="T37" fmla="*/ 42 h 258"/>
                <a:gd name="T38" fmla="*/ 34 w 176"/>
                <a:gd name="T39" fmla="*/ 50 h 258"/>
                <a:gd name="T40" fmla="*/ 28 w 176"/>
                <a:gd name="T41" fmla="*/ 60 h 258"/>
                <a:gd name="T42" fmla="*/ 18 w 176"/>
                <a:gd name="T43" fmla="*/ 84 h 258"/>
                <a:gd name="T44" fmla="*/ 10 w 176"/>
                <a:gd name="T45" fmla="*/ 94 h 258"/>
                <a:gd name="T46" fmla="*/ 0 w 176"/>
                <a:gd name="T47" fmla="*/ 102 h 258"/>
                <a:gd name="T48" fmla="*/ 26 w 176"/>
                <a:gd name="T49" fmla="*/ 98 h 258"/>
                <a:gd name="T50" fmla="*/ 40 w 176"/>
                <a:gd name="T51" fmla="*/ 90 h 258"/>
                <a:gd name="T52" fmla="*/ 80 w 176"/>
                <a:gd name="T53" fmla="*/ 56 h 258"/>
                <a:gd name="T54" fmla="*/ 88 w 176"/>
                <a:gd name="T55" fmla="*/ 56 h 258"/>
                <a:gd name="T56" fmla="*/ 92 w 176"/>
                <a:gd name="T57" fmla="*/ 68 h 258"/>
                <a:gd name="T58" fmla="*/ 84 w 176"/>
                <a:gd name="T59" fmla="*/ 88 h 258"/>
                <a:gd name="T60" fmla="*/ 90 w 176"/>
                <a:gd name="T61" fmla="*/ 94 h 258"/>
                <a:gd name="T62" fmla="*/ 98 w 176"/>
                <a:gd name="T63" fmla="*/ 96 h 258"/>
                <a:gd name="T64" fmla="*/ 98 w 176"/>
                <a:gd name="T65" fmla="*/ 98 h 258"/>
                <a:gd name="T66" fmla="*/ 68 w 176"/>
                <a:gd name="T67" fmla="*/ 118 h 258"/>
                <a:gd name="T68" fmla="*/ 60 w 176"/>
                <a:gd name="T69" fmla="*/ 124 h 258"/>
                <a:gd name="T70" fmla="*/ 54 w 176"/>
                <a:gd name="T71" fmla="*/ 134 h 258"/>
                <a:gd name="T72" fmla="*/ 50 w 176"/>
                <a:gd name="T73" fmla="*/ 138 h 258"/>
                <a:gd name="T74" fmla="*/ 56 w 176"/>
                <a:gd name="T75" fmla="*/ 144 h 258"/>
                <a:gd name="T76" fmla="*/ 78 w 176"/>
                <a:gd name="T77" fmla="*/ 138 h 258"/>
                <a:gd name="T78" fmla="*/ 78 w 176"/>
                <a:gd name="T79" fmla="*/ 142 h 258"/>
                <a:gd name="T80" fmla="*/ 66 w 176"/>
                <a:gd name="T81" fmla="*/ 158 h 258"/>
                <a:gd name="T82" fmla="*/ 72 w 176"/>
                <a:gd name="T83" fmla="*/ 162 h 258"/>
                <a:gd name="T84" fmla="*/ 80 w 176"/>
                <a:gd name="T85" fmla="*/ 170 h 258"/>
                <a:gd name="T86" fmla="*/ 94 w 176"/>
                <a:gd name="T87" fmla="*/ 170 h 258"/>
                <a:gd name="T88" fmla="*/ 102 w 176"/>
                <a:gd name="T89" fmla="*/ 166 h 258"/>
                <a:gd name="T90" fmla="*/ 102 w 176"/>
                <a:gd name="T91" fmla="*/ 168 h 258"/>
                <a:gd name="T92" fmla="*/ 86 w 176"/>
                <a:gd name="T93" fmla="*/ 178 h 258"/>
                <a:gd name="T94" fmla="*/ 78 w 176"/>
                <a:gd name="T95" fmla="*/ 182 h 258"/>
                <a:gd name="T96" fmla="*/ 72 w 176"/>
                <a:gd name="T97" fmla="*/ 190 h 258"/>
                <a:gd name="T98" fmla="*/ 66 w 176"/>
                <a:gd name="T99" fmla="*/ 198 h 258"/>
                <a:gd name="T100" fmla="*/ 64 w 176"/>
                <a:gd name="T101" fmla="*/ 210 h 258"/>
                <a:gd name="T102" fmla="*/ 62 w 176"/>
                <a:gd name="T103" fmla="*/ 236 h 258"/>
                <a:gd name="T104" fmla="*/ 64 w 176"/>
                <a:gd name="T105" fmla="*/ 244 h 258"/>
                <a:gd name="T106" fmla="*/ 68 w 176"/>
                <a:gd name="T107" fmla="*/ 252 h 258"/>
                <a:gd name="T108" fmla="*/ 76 w 176"/>
                <a:gd name="T109" fmla="*/ 258 h 258"/>
                <a:gd name="T110" fmla="*/ 82 w 176"/>
                <a:gd name="T111" fmla="*/ 254 h 258"/>
                <a:gd name="T112" fmla="*/ 94 w 176"/>
                <a:gd name="T113" fmla="*/ 240 h 258"/>
                <a:gd name="T114" fmla="*/ 112 w 176"/>
                <a:gd name="T115" fmla="*/ 214 h 258"/>
                <a:gd name="T116" fmla="*/ 118 w 176"/>
                <a:gd name="T117" fmla="*/ 198 h 258"/>
                <a:gd name="T118" fmla="*/ 124 w 176"/>
                <a:gd name="T119" fmla="*/ 190 h 258"/>
                <a:gd name="T120" fmla="*/ 130 w 176"/>
                <a:gd name="T121" fmla="*/ 18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" h="258">
                  <a:moveTo>
                    <a:pt x="130" y="186"/>
                  </a:moveTo>
                  <a:lnTo>
                    <a:pt x="136" y="182"/>
                  </a:lnTo>
                  <a:lnTo>
                    <a:pt x="150" y="160"/>
                  </a:lnTo>
                  <a:lnTo>
                    <a:pt x="152" y="150"/>
                  </a:lnTo>
                  <a:lnTo>
                    <a:pt x="156" y="134"/>
                  </a:lnTo>
                  <a:lnTo>
                    <a:pt x="170" y="94"/>
                  </a:lnTo>
                  <a:lnTo>
                    <a:pt x="174" y="74"/>
                  </a:lnTo>
                  <a:lnTo>
                    <a:pt x="176" y="58"/>
                  </a:lnTo>
                  <a:lnTo>
                    <a:pt x="176" y="36"/>
                  </a:lnTo>
                  <a:lnTo>
                    <a:pt x="170" y="24"/>
                  </a:lnTo>
                  <a:lnTo>
                    <a:pt x="162" y="20"/>
                  </a:lnTo>
                  <a:lnTo>
                    <a:pt x="142" y="0"/>
                  </a:lnTo>
                  <a:lnTo>
                    <a:pt x="126" y="0"/>
                  </a:lnTo>
                  <a:lnTo>
                    <a:pt x="118" y="4"/>
                  </a:lnTo>
                  <a:lnTo>
                    <a:pt x="92" y="22"/>
                  </a:lnTo>
                  <a:lnTo>
                    <a:pt x="86" y="28"/>
                  </a:lnTo>
                  <a:lnTo>
                    <a:pt x="74" y="36"/>
                  </a:lnTo>
                  <a:lnTo>
                    <a:pt x="64" y="40"/>
                  </a:lnTo>
                  <a:lnTo>
                    <a:pt x="44" y="42"/>
                  </a:lnTo>
                  <a:lnTo>
                    <a:pt x="34" y="50"/>
                  </a:lnTo>
                  <a:lnTo>
                    <a:pt x="28" y="60"/>
                  </a:lnTo>
                  <a:lnTo>
                    <a:pt x="18" y="84"/>
                  </a:lnTo>
                  <a:lnTo>
                    <a:pt x="10" y="94"/>
                  </a:lnTo>
                  <a:lnTo>
                    <a:pt x="0" y="102"/>
                  </a:lnTo>
                  <a:lnTo>
                    <a:pt x="26" y="98"/>
                  </a:lnTo>
                  <a:lnTo>
                    <a:pt x="40" y="90"/>
                  </a:lnTo>
                  <a:lnTo>
                    <a:pt x="80" y="56"/>
                  </a:lnTo>
                  <a:lnTo>
                    <a:pt x="88" y="56"/>
                  </a:lnTo>
                  <a:lnTo>
                    <a:pt x="92" y="68"/>
                  </a:lnTo>
                  <a:lnTo>
                    <a:pt x="84" y="88"/>
                  </a:lnTo>
                  <a:lnTo>
                    <a:pt x="90" y="94"/>
                  </a:lnTo>
                  <a:lnTo>
                    <a:pt x="98" y="96"/>
                  </a:lnTo>
                  <a:lnTo>
                    <a:pt x="98" y="98"/>
                  </a:lnTo>
                  <a:lnTo>
                    <a:pt x="68" y="118"/>
                  </a:lnTo>
                  <a:lnTo>
                    <a:pt x="60" y="124"/>
                  </a:lnTo>
                  <a:lnTo>
                    <a:pt x="54" y="134"/>
                  </a:lnTo>
                  <a:lnTo>
                    <a:pt x="50" y="138"/>
                  </a:lnTo>
                  <a:lnTo>
                    <a:pt x="56" y="144"/>
                  </a:lnTo>
                  <a:lnTo>
                    <a:pt x="78" y="138"/>
                  </a:lnTo>
                  <a:lnTo>
                    <a:pt x="78" y="142"/>
                  </a:lnTo>
                  <a:lnTo>
                    <a:pt x="66" y="158"/>
                  </a:lnTo>
                  <a:lnTo>
                    <a:pt x="72" y="162"/>
                  </a:lnTo>
                  <a:lnTo>
                    <a:pt x="80" y="170"/>
                  </a:lnTo>
                  <a:lnTo>
                    <a:pt x="94" y="170"/>
                  </a:lnTo>
                  <a:lnTo>
                    <a:pt x="102" y="166"/>
                  </a:lnTo>
                  <a:lnTo>
                    <a:pt x="102" y="168"/>
                  </a:lnTo>
                  <a:lnTo>
                    <a:pt x="86" y="178"/>
                  </a:lnTo>
                  <a:lnTo>
                    <a:pt x="78" y="182"/>
                  </a:lnTo>
                  <a:lnTo>
                    <a:pt x="72" y="190"/>
                  </a:lnTo>
                  <a:lnTo>
                    <a:pt x="66" y="198"/>
                  </a:lnTo>
                  <a:lnTo>
                    <a:pt x="64" y="210"/>
                  </a:lnTo>
                  <a:lnTo>
                    <a:pt x="62" y="236"/>
                  </a:lnTo>
                  <a:lnTo>
                    <a:pt x="64" y="244"/>
                  </a:lnTo>
                  <a:lnTo>
                    <a:pt x="68" y="252"/>
                  </a:lnTo>
                  <a:lnTo>
                    <a:pt x="76" y="258"/>
                  </a:lnTo>
                  <a:lnTo>
                    <a:pt x="82" y="254"/>
                  </a:lnTo>
                  <a:lnTo>
                    <a:pt x="94" y="240"/>
                  </a:lnTo>
                  <a:lnTo>
                    <a:pt x="112" y="214"/>
                  </a:lnTo>
                  <a:lnTo>
                    <a:pt x="118" y="198"/>
                  </a:lnTo>
                  <a:lnTo>
                    <a:pt x="124" y="190"/>
                  </a:lnTo>
                  <a:lnTo>
                    <a:pt x="130" y="186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4" name="Freeform 179"/>
            <p:cNvSpPr>
              <a:spLocks/>
            </p:cNvSpPr>
            <p:nvPr/>
          </p:nvSpPr>
          <p:spPr bwMode="auto">
            <a:xfrm>
              <a:off x="1340" y="1305"/>
              <a:ext cx="258" cy="164"/>
            </a:xfrm>
            <a:custGeom>
              <a:avLst/>
              <a:gdLst>
                <a:gd name="T0" fmla="*/ 160 w 258"/>
                <a:gd name="T1" fmla="*/ 42 h 164"/>
                <a:gd name="T2" fmla="*/ 174 w 258"/>
                <a:gd name="T3" fmla="*/ 28 h 164"/>
                <a:gd name="T4" fmla="*/ 176 w 258"/>
                <a:gd name="T5" fmla="*/ 24 h 164"/>
                <a:gd name="T6" fmla="*/ 168 w 258"/>
                <a:gd name="T7" fmla="*/ 4 h 164"/>
                <a:gd name="T8" fmla="*/ 162 w 258"/>
                <a:gd name="T9" fmla="*/ 0 h 164"/>
                <a:gd name="T10" fmla="*/ 144 w 258"/>
                <a:gd name="T11" fmla="*/ 4 h 164"/>
                <a:gd name="T12" fmla="*/ 128 w 258"/>
                <a:gd name="T13" fmla="*/ 12 h 164"/>
                <a:gd name="T14" fmla="*/ 120 w 258"/>
                <a:gd name="T15" fmla="*/ 14 h 164"/>
                <a:gd name="T16" fmla="*/ 106 w 258"/>
                <a:gd name="T17" fmla="*/ 14 h 164"/>
                <a:gd name="T18" fmla="*/ 92 w 258"/>
                <a:gd name="T19" fmla="*/ 22 h 164"/>
                <a:gd name="T20" fmla="*/ 84 w 258"/>
                <a:gd name="T21" fmla="*/ 34 h 164"/>
                <a:gd name="T22" fmla="*/ 76 w 258"/>
                <a:gd name="T23" fmla="*/ 22 h 164"/>
                <a:gd name="T24" fmla="*/ 72 w 258"/>
                <a:gd name="T25" fmla="*/ 10 h 164"/>
                <a:gd name="T26" fmla="*/ 54 w 258"/>
                <a:gd name="T27" fmla="*/ 24 h 164"/>
                <a:gd name="T28" fmla="*/ 36 w 258"/>
                <a:gd name="T29" fmla="*/ 32 h 164"/>
                <a:gd name="T30" fmla="*/ 26 w 258"/>
                <a:gd name="T31" fmla="*/ 34 h 164"/>
                <a:gd name="T32" fmla="*/ 18 w 258"/>
                <a:gd name="T33" fmla="*/ 42 h 164"/>
                <a:gd name="T34" fmla="*/ 0 w 258"/>
                <a:gd name="T35" fmla="*/ 58 h 164"/>
                <a:gd name="T36" fmla="*/ 4 w 258"/>
                <a:gd name="T37" fmla="*/ 76 h 164"/>
                <a:gd name="T38" fmla="*/ 12 w 258"/>
                <a:gd name="T39" fmla="*/ 84 h 164"/>
                <a:gd name="T40" fmla="*/ 36 w 258"/>
                <a:gd name="T41" fmla="*/ 116 h 164"/>
                <a:gd name="T42" fmla="*/ 30 w 258"/>
                <a:gd name="T43" fmla="*/ 142 h 164"/>
                <a:gd name="T44" fmla="*/ 32 w 258"/>
                <a:gd name="T45" fmla="*/ 160 h 164"/>
                <a:gd name="T46" fmla="*/ 62 w 258"/>
                <a:gd name="T47" fmla="*/ 164 h 164"/>
                <a:gd name="T48" fmla="*/ 82 w 258"/>
                <a:gd name="T49" fmla="*/ 152 h 164"/>
                <a:gd name="T50" fmla="*/ 98 w 258"/>
                <a:gd name="T51" fmla="*/ 130 h 164"/>
                <a:gd name="T52" fmla="*/ 106 w 258"/>
                <a:gd name="T53" fmla="*/ 120 h 164"/>
                <a:gd name="T54" fmla="*/ 116 w 258"/>
                <a:gd name="T55" fmla="*/ 116 h 164"/>
                <a:gd name="T56" fmla="*/ 126 w 258"/>
                <a:gd name="T57" fmla="*/ 118 h 164"/>
                <a:gd name="T58" fmla="*/ 158 w 258"/>
                <a:gd name="T59" fmla="*/ 134 h 164"/>
                <a:gd name="T60" fmla="*/ 170 w 258"/>
                <a:gd name="T61" fmla="*/ 146 h 164"/>
                <a:gd name="T62" fmla="*/ 190 w 258"/>
                <a:gd name="T63" fmla="*/ 152 h 164"/>
                <a:gd name="T64" fmla="*/ 214 w 258"/>
                <a:gd name="T65" fmla="*/ 132 h 164"/>
                <a:gd name="T66" fmla="*/ 218 w 258"/>
                <a:gd name="T67" fmla="*/ 120 h 164"/>
                <a:gd name="T68" fmla="*/ 214 w 258"/>
                <a:gd name="T69" fmla="*/ 106 h 164"/>
                <a:gd name="T70" fmla="*/ 174 w 258"/>
                <a:gd name="T71" fmla="*/ 104 h 164"/>
                <a:gd name="T72" fmla="*/ 164 w 258"/>
                <a:gd name="T73" fmla="*/ 96 h 164"/>
                <a:gd name="T74" fmla="*/ 188 w 258"/>
                <a:gd name="T75" fmla="*/ 88 h 164"/>
                <a:gd name="T76" fmla="*/ 196 w 258"/>
                <a:gd name="T77" fmla="*/ 92 h 164"/>
                <a:gd name="T78" fmla="*/ 204 w 258"/>
                <a:gd name="T79" fmla="*/ 92 h 164"/>
                <a:gd name="T80" fmla="*/ 228 w 258"/>
                <a:gd name="T81" fmla="*/ 88 h 164"/>
                <a:gd name="T82" fmla="*/ 254 w 258"/>
                <a:gd name="T83" fmla="*/ 62 h 164"/>
                <a:gd name="T84" fmla="*/ 258 w 258"/>
                <a:gd name="T85" fmla="*/ 50 h 164"/>
                <a:gd name="T86" fmla="*/ 256 w 258"/>
                <a:gd name="T87" fmla="*/ 42 h 164"/>
                <a:gd name="T88" fmla="*/ 236 w 258"/>
                <a:gd name="T89" fmla="*/ 34 h 164"/>
                <a:gd name="T90" fmla="*/ 212 w 258"/>
                <a:gd name="T91" fmla="*/ 28 h 164"/>
                <a:gd name="T92" fmla="*/ 206 w 258"/>
                <a:gd name="T93" fmla="*/ 28 h 164"/>
                <a:gd name="T94" fmla="*/ 196 w 258"/>
                <a:gd name="T95" fmla="*/ 32 h 164"/>
                <a:gd name="T96" fmla="*/ 160 w 258"/>
                <a:gd name="T97" fmla="*/ 50 h 164"/>
                <a:gd name="T98" fmla="*/ 152 w 258"/>
                <a:gd name="T99" fmla="*/ 54 h 164"/>
                <a:gd name="T100" fmla="*/ 146 w 258"/>
                <a:gd name="T101" fmla="*/ 50 h 164"/>
                <a:gd name="T102" fmla="*/ 146 w 258"/>
                <a:gd name="T103" fmla="*/ 44 h 164"/>
                <a:gd name="T104" fmla="*/ 160 w 258"/>
                <a:gd name="T105" fmla="*/ 4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8" h="164">
                  <a:moveTo>
                    <a:pt x="160" y="42"/>
                  </a:moveTo>
                  <a:lnTo>
                    <a:pt x="174" y="28"/>
                  </a:lnTo>
                  <a:lnTo>
                    <a:pt x="176" y="24"/>
                  </a:lnTo>
                  <a:lnTo>
                    <a:pt x="168" y="4"/>
                  </a:lnTo>
                  <a:lnTo>
                    <a:pt x="162" y="0"/>
                  </a:lnTo>
                  <a:lnTo>
                    <a:pt x="144" y="4"/>
                  </a:lnTo>
                  <a:lnTo>
                    <a:pt x="128" y="12"/>
                  </a:lnTo>
                  <a:lnTo>
                    <a:pt x="120" y="14"/>
                  </a:lnTo>
                  <a:lnTo>
                    <a:pt x="106" y="14"/>
                  </a:lnTo>
                  <a:lnTo>
                    <a:pt x="92" y="22"/>
                  </a:lnTo>
                  <a:lnTo>
                    <a:pt x="84" y="34"/>
                  </a:lnTo>
                  <a:lnTo>
                    <a:pt x="76" y="22"/>
                  </a:lnTo>
                  <a:lnTo>
                    <a:pt x="72" y="10"/>
                  </a:lnTo>
                  <a:lnTo>
                    <a:pt x="54" y="24"/>
                  </a:lnTo>
                  <a:lnTo>
                    <a:pt x="36" y="32"/>
                  </a:lnTo>
                  <a:lnTo>
                    <a:pt x="26" y="34"/>
                  </a:lnTo>
                  <a:lnTo>
                    <a:pt x="18" y="42"/>
                  </a:lnTo>
                  <a:lnTo>
                    <a:pt x="0" y="58"/>
                  </a:lnTo>
                  <a:lnTo>
                    <a:pt x="4" y="76"/>
                  </a:lnTo>
                  <a:lnTo>
                    <a:pt x="12" y="84"/>
                  </a:lnTo>
                  <a:lnTo>
                    <a:pt x="36" y="116"/>
                  </a:lnTo>
                  <a:lnTo>
                    <a:pt x="30" y="142"/>
                  </a:lnTo>
                  <a:lnTo>
                    <a:pt x="32" y="160"/>
                  </a:lnTo>
                  <a:lnTo>
                    <a:pt x="62" y="164"/>
                  </a:lnTo>
                  <a:lnTo>
                    <a:pt x="82" y="152"/>
                  </a:lnTo>
                  <a:lnTo>
                    <a:pt x="98" y="130"/>
                  </a:lnTo>
                  <a:lnTo>
                    <a:pt x="106" y="120"/>
                  </a:lnTo>
                  <a:lnTo>
                    <a:pt x="116" y="116"/>
                  </a:lnTo>
                  <a:lnTo>
                    <a:pt x="126" y="118"/>
                  </a:lnTo>
                  <a:lnTo>
                    <a:pt x="158" y="134"/>
                  </a:lnTo>
                  <a:lnTo>
                    <a:pt x="170" y="146"/>
                  </a:lnTo>
                  <a:lnTo>
                    <a:pt x="190" y="152"/>
                  </a:lnTo>
                  <a:lnTo>
                    <a:pt x="214" y="132"/>
                  </a:lnTo>
                  <a:lnTo>
                    <a:pt x="218" y="120"/>
                  </a:lnTo>
                  <a:lnTo>
                    <a:pt x="214" y="106"/>
                  </a:lnTo>
                  <a:lnTo>
                    <a:pt x="174" y="104"/>
                  </a:lnTo>
                  <a:lnTo>
                    <a:pt x="164" y="96"/>
                  </a:lnTo>
                  <a:lnTo>
                    <a:pt x="188" y="88"/>
                  </a:lnTo>
                  <a:lnTo>
                    <a:pt x="196" y="92"/>
                  </a:lnTo>
                  <a:lnTo>
                    <a:pt x="204" y="92"/>
                  </a:lnTo>
                  <a:lnTo>
                    <a:pt x="228" y="88"/>
                  </a:lnTo>
                  <a:lnTo>
                    <a:pt x="254" y="62"/>
                  </a:lnTo>
                  <a:lnTo>
                    <a:pt x="258" y="50"/>
                  </a:lnTo>
                  <a:lnTo>
                    <a:pt x="256" y="42"/>
                  </a:lnTo>
                  <a:lnTo>
                    <a:pt x="236" y="34"/>
                  </a:lnTo>
                  <a:lnTo>
                    <a:pt x="212" y="28"/>
                  </a:lnTo>
                  <a:lnTo>
                    <a:pt x="206" y="28"/>
                  </a:lnTo>
                  <a:lnTo>
                    <a:pt x="196" y="32"/>
                  </a:lnTo>
                  <a:lnTo>
                    <a:pt x="160" y="50"/>
                  </a:lnTo>
                  <a:lnTo>
                    <a:pt x="152" y="54"/>
                  </a:lnTo>
                  <a:lnTo>
                    <a:pt x="146" y="50"/>
                  </a:lnTo>
                  <a:lnTo>
                    <a:pt x="146" y="44"/>
                  </a:lnTo>
                  <a:lnTo>
                    <a:pt x="160" y="42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5" name="Freeform 180"/>
            <p:cNvSpPr>
              <a:spLocks/>
            </p:cNvSpPr>
            <p:nvPr/>
          </p:nvSpPr>
          <p:spPr bwMode="auto">
            <a:xfrm>
              <a:off x="345" y="898"/>
              <a:ext cx="36" cy="18"/>
            </a:xfrm>
            <a:custGeom>
              <a:avLst/>
              <a:gdLst>
                <a:gd name="T0" fmla="*/ 36 w 36"/>
                <a:gd name="T1" fmla="*/ 2 h 18"/>
                <a:gd name="T2" fmla="*/ 34 w 36"/>
                <a:gd name="T3" fmla="*/ 0 h 18"/>
                <a:gd name="T4" fmla="*/ 0 w 36"/>
                <a:gd name="T5" fmla="*/ 12 h 18"/>
                <a:gd name="T6" fmla="*/ 4 w 36"/>
                <a:gd name="T7" fmla="*/ 16 h 18"/>
                <a:gd name="T8" fmla="*/ 16 w 36"/>
                <a:gd name="T9" fmla="*/ 18 h 18"/>
                <a:gd name="T10" fmla="*/ 26 w 36"/>
                <a:gd name="T11" fmla="*/ 12 h 18"/>
                <a:gd name="T12" fmla="*/ 36 w 36"/>
                <a:gd name="T1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36" y="2"/>
                  </a:moveTo>
                  <a:lnTo>
                    <a:pt x="34" y="0"/>
                  </a:lnTo>
                  <a:lnTo>
                    <a:pt x="0" y="12"/>
                  </a:lnTo>
                  <a:lnTo>
                    <a:pt x="4" y="16"/>
                  </a:lnTo>
                  <a:lnTo>
                    <a:pt x="16" y="18"/>
                  </a:lnTo>
                  <a:lnTo>
                    <a:pt x="26" y="12"/>
                  </a:lnTo>
                  <a:lnTo>
                    <a:pt x="36" y="2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6" name="Freeform 181"/>
            <p:cNvSpPr>
              <a:spLocks/>
            </p:cNvSpPr>
            <p:nvPr/>
          </p:nvSpPr>
          <p:spPr bwMode="auto">
            <a:xfrm>
              <a:off x="1708" y="1649"/>
              <a:ext cx="114" cy="110"/>
            </a:xfrm>
            <a:custGeom>
              <a:avLst/>
              <a:gdLst>
                <a:gd name="T0" fmla="*/ 34 w 114"/>
                <a:gd name="T1" fmla="*/ 92 h 110"/>
                <a:gd name="T2" fmla="*/ 26 w 114"/>
                <a:gd name="T3" fmla="*/ 102 h 110"/>
                <a:gd name="T4" fmla="*/ 26 w 114"/>
                <a:gd name="T5" fmla="*/ 106 h 110"/>
                <a:gd name="T6" fmla="*/ 30 w 114"/>
                <a:gd name="T7" fmla="*/ 108 h 110"/>
                <a:gd name="T8" fmla="*/ 40 w 114"/>
                <a:gd name="T9" fmla="*/ 110 h 110"/>
                <a:gd name="T10" fmla="*/ 56 w 114"/>
                <a:gd name="T11" fmla="*/ 106 h 110"/>
                <a:gd name="T12" fmla="*/ 62 w 114"/>
                <a:gd name="T13" fmla="*/ 106 h 110"/>
                <a:gd name="T14" fmla="*/ 66 w 114"/>
                <a:gd name="T15" fmla="*/ 108 h 110"/>
                <a:gd name="T16" fmla="*/ 90 w 114"/>
                <a:gd name="T17" fmla="*/ 76 h 110"/>
                <a:gd name="T18" fmla="*/ 114 w 114"/>
                <a:gd name="T19" fmla="*/ 50 h 110"/>
                <a:gd name="T20" fmla="*/ 110 w 114"/>
                <a:gd name="T21" fmla="*/ 22 h 110"/>
                <a:gd name="T22" fmla="*/ 106 w 114"/>
                <a:gd name="T23" fmla="*/ 2 h 110"/>
                <a:gd name="T24" fmla="*/ 96 w 114"/>
                <a:gd name="T25" fmla="*/ 0 h 110"/>
                <a:gd name="T26" fmla="*/ 56 w 114"/>
                <a:gd name="T27" fmla="*/ 32 h 110"/>
                <a:gd name="T28" fmla="*/ 50 w 114"/>
                <a:gd name="T29" fmla="*/ 34 h 110"/>
                <a:gd name="T30" fmla="*/ 30 w 114"/>
                <a:gd name="T31" fmla="*/ 50 h 110"/>
                <a:gd name="T32" fmla="*/ 16 w 114"/>
                <a:gd name="T33" fmla="*/ 54 h 110"/>
                <a:gd name="T34" fmla="*/ 8 w 114"/>
                <a:gd name="T35" fmla="*/ 58 h 110"/>
                <a:gd name="T36" fmla="*/ 2 w 114"/>
                <a:gd name="T37" fmla="*/ 72 h 110"/>
                <a:gd name="T38" fmla="*/ 0 w 114"/>
                <a:gd name="T39" fmla="*/ 82 h 110"/>
                <a:gd name="T40" fmla="*/ 8 w 114"/>
                <a:gd name="T41" fmla="*/ 84 h 110"/>
                <a:gd name="T42" fmla="*/ 30 w 114"/>
                <a:gd name="T43" fmla="*/ 86 h 110"/>
                <a:gd name="T44" fmla="*/ 34 w 114"/>
                <a:gd name="T45" fmla="*/ 9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4" h="110">
                  <a:moveTo>
                    <a:pt x="34" y="92"/>
                  </a:moveTo>
                  <a:lnTo>
                    <a:pt x="26" y="102"/>
                  </a:lnTo>
                  <a:lnTo>
                    <a:pt x="26" y="106"/>
                  </a:lnTo>
                  <a:lnTo>
                    <a:pt x="30" y="108"/>
                  </a:lnTo>
                  <a:lnTo>
                    <a:pt x="40" y="110"/>
                  </a:lnTo>
                  <a:lnTo>
                    <a:pt x="56" y="106"/>
                  </a:lnTo>
                  <a:lnTo>
                    <a:pt x="62" y="106"/>
                  </a:lnTo>
                  <a:lnTo>
                    <a:pt x="66" y="108"/>
                  </a:lnTo>
                  <a:lnTo>
                    <a:pt x="90" y="76"/>
                  </a:lnTo>
                  <a:lnTo>
                    <a:pt x="114" y="50"/>
                  </a:lnTo>
                  <a:lnTo>
                    <a:pt x="110" y="22"/>
                  </a:lnTo>
                  <a:lnTo>
                    <a:pt x="106" y="2"/>
                  </a:lnTo>
                  <a:lnTo>
                    <a:pt x="96" y="0"/>
                  </a:lnTo>
                  <a:lnTo>
                    <a:pt x="56" y="32"/>
                  </a:lnTo>
                  <a:lnTo>
                    <a:pt x="50" y="34"/>
                  </a:lnTo>
                  <a:lnTo>
                    <a:pt x="30" y="50"/>
                  </a:lnTo>
                  <a:lnTo>
                    <a:pt x="16" y="54"/>
                  </a:lnTo>
                  <a:lnTo>
                    <a:pt x="8" y="58"/>
                  </a:lnTo>
                  <a:lnTo>
                    <a:pt x="2" y="72"/>
                  </a:lnTo>
                  <a:lnTo>
                    <a:pt x="0" y="82"/>
                  </a:lnTo>
                  <a:lnTo>
                    <a:pt x="8" y="84"/>
                  </a:lnTo>
                  <a:lnTo>
                    <a:pt x="30" y="86"/>
                  </a:lnTo>
                  <a:lnTo>
                    <a:pt x="34" y="92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7" name="Freeform 182"/>
            <p:cNvSpPr>
              <a:spLocks/>
            </p:cNvSpPr>
            <p:nvPr/>
          </p:nvSpPr>
          <p:spPr bwMode="auto">
            <a:xfrm>
              <a:off x="1750" y="1891"/>
              <a:ext cx="52" cy="74"/>
            </a:xfrm>
            <a:custGeom>
              <a:avLst/>
              <a:gdLst>
                <a:gd name="T0" fmla="*/ 42 w 52"/>
                <a:gd name="T1" fmla="*/ 0 h 74"/>
                <a:gd name="T2" fmla="*/ 32 w 52"/>
                <a:gd name="T3" fmla="*/ 0 h 74"/>
                <a:gd name="T4" fmla="*/ 28 w 52"/>
                <a:gd name="T5" fmla="*/ 2 h 74"/>
                <a:gd name="T6" fmla="*/ 24 w 52"/>
                <a:gd name="T7" fmla="*/ 12 h 74"/>
                <a:gd name="T8" fmla="*/ 20 w 52"/>
                <a:gd name="T9" fmla="*/ 24 h 74"/>
                <a:gd name="T10" fmla="*/ 8 w 52"/>
                <a:gd name="T11" fmla="*/ 34 h 74"/>
                <a:gd name="T12" fmla="*/ 0 w 52"/>
                <a:gd name="T13" fmla="*/ 46 h 74"/>
                <a:gd name="T14" fmla="*/ 12 w 52"/>
                <a:gd name="T15" fmla="*/ 42 h 74"/>
                <a:gd name="T16" fmla="*/ 20 w 52"/>
                <a:gd name="T17" fmla="*/ 44 h 74"/>
                <a:gd name="T18" fmla="*/ 22 w 52"/>
                <a:gd name="T19" fmla="*/ 52 h 74"/>
                <a:gd name="T20" fmla="*/ 10 w 52"/>
                <a:gd name="T21" fmla="*/ 64 h 74"/>
                <a:gd name="T22" fmla="*/ 10 w 52"/>
                <a:gd name="T23" fmla="*/ 70 h 74"/>
                <a:gd name="T24" fmla="*/ 14 w 52"/>
                <a:gd name="T25" fmla="*/ 72 h 74"/>
                <a:gd name="T26" fmla="*/ 26 w 52"/>
                <a:gd name="T27" fmla="*/ 74 h 74"/>
                <a:gd name="T28" fmla="*/ 44 w 52"/>
                <a:gd name="T29" fmla="*/ 70 h 74"/>
                <a:gd name="T30" fmla="*/ 48 w 52"/>
                <a:gd name="T31" fmla="*/ 62 h 74"/>
                <a:gd name="T32" fmla="*/ 46 w 52"/>
                <a:gd name="T33" fmla="*/ 36 h 74"/>
                <a:gd name="T34" fmla="*/ 52 w 52"/>
                <a:gd name="T35" fmla="*/ 10 h 74"/>
                <a:gd name="T36" fmla="*/ 42 w 52"/>
                <a:gd name="T3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" h="74">
                  <a:moveTo>
                    <a:pt x="42" y="0"/>
                  </a:moveTo>
                  <a:lnTo>
                    <a:pt x="32" y="0"/>
                  </a:lnTo>
                  <a:lnTo>
                    <a:pt x="28" y="2"/>
                  </a:lnTo>
                  <a:lnTo>
                    <a:pt x="24" y="12"/>
                  </a:lnTo>
                  <a:lnTo>
                    <a:pt x="20" y="24"/>
                  </a:lnTo>
                  <a:lnTo>
                    <a:pt x="8" y="34"/>
                  </a:lnTo>
                  <a:lnTo>
                    <a:pt x="0" y="46"/>
                  </a:lnTo>
                  <a:lnTo>
                    <a:pt x="12" y="42"/>
                  </a:lnTo>
                  <a:lnTo>
                    <a:pt x="20" y="44"/>
                  </a:lnTo>
                  <a:lnTo>
                    <a:pt x="22" y="52"/>
                  </a:lnTo>
                  <a:lnTo>
                    <a:pt x="10" y="64"/>
                  </a:lnTo>
                  <a:lnTo>
                    <a:pt x="10" y="70"/>
                  </a:lnTo>
                  <a:lnTo>
                    <a:pt x="14" y="72"/>
                  </a:lnTo>
                  <a:lnTo>
                    <a:pt x="26" y="74"/>
                  </a:lnTo>
                  <a:lnTo>
                    <a:pt x="44" y="70"/>
                  </a:lnTo>
                  <a:lnTo>
                    <a:pt x="48" y="62"/>
                  </a:lnTo>
                  <a:lnTo>
                    <a:pt x="46" y="36"/>
                  </a:lnTo>
                  <a:lnTo>
                    <a:pt x="52" y="10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8" name="Freeform 183"/>
            <p:cNvSpPr>
              <a:spLocks/>
            </p:cNvSpPr>
            <p:nvPr/>
          </p:nvSpPr>
          <p:spPr bwMode="auto">
            <a:xfrm>
              <a:off x="1510" y="1679"/>
              <a:ext cx="202" cy="320"/>
            </a:xfrm>
            <a:custGeom>
              <a:avLst/>
              <a:gdLst>
                <a:gd name="T0" fmla="*/ 158 w 202"/>
                <a:gd name="T1" fmla="*/ 148 h 320"/>
                <a:gd name="T2" fmla="*/ 186 w 202"/>
                <a:gd name="T3" fmla="*/ 164 h 320"/>
                <a:gd name="T4" fmla="*/ 202 w 202"/>
                <a:gd name="T5" fmla="*/ 168 h 320"/>
                <a:gd name="T6" fmla="*/ 194 w 202"/>
                <a:gd name="T7" fmla="*/ 154 h 320"/>
                <a:gd name="T8" fmla="*/ 190 w 202"/>
                <a:gd name="T9" fmla="*/ 106 h 320"/>
                <a:gd name="T10" fmla="*/ 186 w 202"/>
                <a:gd name="T11" fmla="*/ 88 h 320"/>
                <a:gd name="T12" fmla="*/ 130 w 202"/>
                <a:gd name="T13" fmla="*/ 50 h 320"/>
                <a:gd name="T14" fmla="*/ 138 w 202"/>
                <a:gd name="T15" fmla="*/ 42 h 320"/>
                <a:gd name="T16" fmla="*/ 146 w 202"/>
                <a:gd name="T17" fmla="*/ 30 h 320"/>
                <a:gd name="T18" fmla="*/ 146 w 202"/>
                <a:gd name="T19" fmla="*/ 12 h 320"/>
                <a:gd name="T20" fmla="*/ 114 w 202"/>
                <a:gd name="T21" fmla="*/ 6 h 320"/>
                <a:gd name="T22" fmla="*/ 80 w 202"/>
                <a:gd name="T23" fmla="*/ 6 h 320"/>
                <a:gd name="T24" fmla="*/ 70 w 202"/>
                <a:gd name="T25" fmla="*/ 32 h 320"/>
                <a:gd name="T26" fmla="*/ 52 w 202"/>
                <a:gd name="T27" fmla="*/ 48 h 320"/>
                <a:gd name="T28" fmla="*/ 12 w 202"/>
                <a:gd name="T29" fmla="*/ 74 h 320"/>
                <a:gd name="T30" fmla="*/ 48 w 202"/>
                <a:gd name="T31" fmla="*/ 68 h 320"/>
                <a:gd name="T32" fmla="*/ 90 w 202"/>
                <a:gd name="T33" fmla="*/ 64 h 320"/>
                <a:gd name="T34" fmla="*/ 86 w 202"/>
                <a:gd name="T35" fmla="*/ 82 h 320"/>
                <a:gd name="T36" fmla="*/ 64 w 202"/>
                <a:gd name="T37" fmla="*/ 98 h 320"/>
                <a:gd name="T38" fmla="*/ 38 w 202"/>
                <a:gd name="T39" fmla="*/ 106 h 320"/>
                <a:gd name="T40" fmla="*/ 22 w 202"/>
                <a:gd name="T41" fmla="*/ 100 h 320"/>
                <a:gd name="T42" fmla="*/ 0 w 202"/>
                <a:gd name="T43" fmla="*/ 110 h 320"/>
                <a:gd name="T44" fmla="*/ 8 w 202"/>
                <a:gd name="T45" fmla="*/ 128 h 320"/>
                <a:gd name="T46" fmla="*/ 38 w 202"/>
                <a:gd name="T47" fmla="*/ 128 h 320"/>
                <a:gd name="T48" fmla="*/ 38 w 202"/>
                <a:gd name="T49" fmla="*/ 144 h 320"/>
                <a:gd name="T50" fmla="*/ 72 w 202"/>
                <a:gd name="T51" fmla="*/ 144 h 320"/>
                <a:gd name="T52" fmla="*/ 64 w 202"/>
                <a:gd name="T53" fmla="*/ 158 h 320"/>
                <a:gd name="T54" fmla="*/ 66 w 202"/>
                <a:gd name="T55" fmla="*/ 186 h 320"/>
                <a:gd name="T56" fmla="*/ 54 w 202"/>
                <a:gd name="T57" fmla="*/ 190 h 320"/>
                <a:gd name="T58" fmla="*/ 32 w 202"/>
                <a:gd name="T59" fmla="*/ 200 h 320"/>
                <a:gd name="T60" fmla="*/ 48 w 202"/>
                <a:gd name="T61" fmla="*/ 226 h 320"/>
                <a:gd name="T62" fmla="*/ 62 w 202"/>
                <a:gd name="T63" fmla="*/ 258 h 320"/>
                <a:gd name="T64" fmla="*/ 76 w 202"/>
                <a:gd name="T65" fmla="*/ 238 h 320"/>
                <a:gd name="T66" fmla="*/ 88 w 202"/>
                <a:gd name="T67" fmla="*/ 236 h 320"/>
                <a:gd name="T68" fmla="*/ 84 w 202"/>
                <a:gd name="T69" fmla="*/ 254 h 320"/>
                <a:gd name="T70" fmla="*/ 78 w 202"/>
                <a:gd name="T71" fmla="*/ 272 h 320"/>
                <a:gd name="T72" fmla="*/ 90 w 202"/>
                <a:gd name="T73" fmla="*/ 276 h 320"/>
                <a:gd name="T74" fmla="*/ 106 w 202"/>
                <a:gd name="T75" fmla="*/ 282 h 320"/>
                <a:gd name="T76" fmla="*/ 110 w 202"/>
                <a:gd name="T77" fmla="*/ 316 h 320"/>
                <a:gd name="T78" fmla="*/ 128 w 202"/>
                <a:gd name="T79" fmla="*/ 320 h 320"/>
                <a:gd name="T80" fmla="*/ 152 w 202"/>
                <a:gd name="T81" fmla="*/ 302 h 320"/>
                <a:gd name="T82" fmla="*/ 156 w 202"/>
                <a:gd name="T83" fmla="*/ 290 h 320"/>
                <a:gd name="T84" fmla="*/ 168 w 202"/>
                <a:gd name="T85" fmla="*/ 276 h 320"/>
                <a:gd name="T86" fmla="*/ 176 w 202"/>
                <a:gd name="T87" fmla="*/ 256 h 320"/>
                <a:gd name="T88" fmla="*/ 198 w 202"/>
                <a:gd name="T89" fmla="*/ 218 h 320"/>
                <a:gd name="T90" fmla="*/ 166 w 202"/>
                <a:gd name="T91" fmla="*/ 220 h 320"/>
                <a:gd name="T92" fmla="*/ 172 w 202"/>
                <a:gd name="T93" fmla="*/ 214 h 320"/>
                <a:gd name="T94" fmla="*/ 186 w 202"/>
                <a:gd name="T95" fmla="*/ 200 h 320"/>
                <a:gd name="T96" fmla="*/ 176 w 202"/>
                <a:gd name="T97" fmla="*/ 184 h 320"/>
                <a:gd name="T98" fmla="*/ 134 w 202"/>
                <a:gd name="T99" fmla="*/ 172 h 320"/>
                <a:gd name="T100" fmla="*/ 140 w 202"/>
                <a:gd name="T101" fmla="*/ 164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2" h="320">
                  <a:moveTo>
                    <a:pt x="150" y="156"/>
                  </a:moveTo>
                  <a:lnTo>
                    <a:pt x="158" y="148"/>
                  </a:lnTo>
                  <a:lnTo>
                    <a:pt x="162" y="146"/>
                  </a:lnTo>
                  <a:lnTo>
                    <a:pt x="186" y="164"/>
                  </a:lnTo>
                  <a:lnTo>
                    <a:pt x="198" y="170"/>
                  </a:lnTo>
                  <a:lnTo>
                    <a:pt x="202" y="168"/>
                  </a:lnTo>
                  <a:lnTo>
                    <a:pt x="200" y="162"/>
                  </a:lnTo>
                  <a:lnTo>
                    <a:pt x="194" y="154"/>
                  </a:lnTo>
                  <a:lnTo>
                    <a:pt x="186" y="128"/>
                  </a:lnTo>
                  <a:lnTo>
                    <a:pt x="190" y="106"/>
                  </a:lnTo>
                  <a:lnTo>
                    <a:pt x="188" y="98"/>
                  </a:lnTo>
                  <a:lnTo>
                    <a:pt x="186" y="88"/>
                  </a:lnTo>
                  <a:lnTo>
                    <a:pt x="172" y="68"/>
                  </a:lnTo>
                  <a:lnTo>
                    <a:pt x="130" y="50"/>
                  </a:lnTo>
                  <a:lnTo>
                    <a:pt x="130" y="48"/>
                  </a:lnTo>
                  <a:lnTo>
                    <a:pt x="138" y="42"/>
                  </a:lnTo>
                  <a:lnTo>
                    <a:pt x="142" y="36"/>
                  </a:lnTo>
                  <a:lnTo>
                    <a:pt x="146" y="30"/>
                  </a:lnTo>
                  <a:lnTo>
                    <a:pt x="148" y="22"/>
                  </a:lnTo>
                  <a:lnTo>
                    <a:pt x="146" y="12"/>
                  </a:lnTo>
                  <a:lnTo>
                    <a:pt x="142" y="4"/>
                  </a:lnTo>
                  <a:lnTo>
                    <a:pt x="114" y="6"/>
                  </a:lnTo>
                  <a:lnTo>
                    <a:pt x="88" y="0"/>
                  </a:lnTo>
                  <a:lnTo>
                    <a:pt x="80" y="6"/>
                  </a:lnTo>
                  <a:lnTo>
                    <a:pt x="68" y="24"/>
                  </a:lnTo>
                  <a:lnTo>
                    <a:pt x="70" y="32"/>
                  </a:lnTo>
                  <a:lnTo>
                    <a:pt x="68" y="38"/>
                  </a:lnTo>
                  <a:lnTo>
                    <a:pt x="52" y="48"/>
                  </a:lnTo>
                  <a:lnTo>
                    <a:pt x="14" y="68"/>
                  </a:lnTo>
                  <a:lnTo>
                    <a:pt x="12" y="74"/>
                  </a:lnTo>
                  <a:lnTo>
                    <a:pt x="18" y="78"/>
                  </a:lnTo>
                  <a:lnTo>
                    <a:pt x="48" y="68"/>
                  </a:lnTo>
                  <a:lnTo>
                    <a:pt x="80" y="60"/>
                  </a:lnTo>
                  <a:lnTo>
                    <a:pt x="90" y="64"/>
                  </a:lnTo>
                  <a:lnTo>
                    <a:pt x="90" y="76"/>
                  </a:lnTo>
                  <a:lnTo>
                    <a:pt x="86" y="82"/>
                  </a:lnTo>
                  <a:lnTo>
                    <a:pt x="72" y="90"/>
                  </a:lnTo>
                  <a:lnTo>
                    <a:pt x="64" y="98"/>
                  </a:lnTo>
                  <a:lnTo>
                    <a:pt x="44" y="106"/>
                  </a:lnTo>
                  <a:lnTo>
                    <a:pt x="38" y="106"/>
                  </a:lnTo>
                  <a:lnTo>
                    <a:pt x="28" y="100"/>
                  </a:lnTo>
                  <a:lnTo>
                    <a:pt x="22" y="100"/>
                  </a:lnTo>
                  <a:lnTo>
                    <a:pt x="4" y="106"/>
                  </a:lnTo>
                  <a:lnTo>
                    <a:pt x="0" y="110"/>
                  </a:lnTo>
                  <a:lnTo>
                    <a:pt x="2" y="116"/>
                  </a:lnTo>
                  <a:lnTo>
                    <a:pt x="8" y="128"/>
                  </a:lnTo>
                  <a:lnTo>
                    <a:pt x="16" y="126"/>
                  </a:lnTo>
                  <a:lnTo>
                    <a:pt x="38" y="128"/>
                  </a:lnTo>
                  <a:lnTo>
                    <a:pt x="36" y="136"/>
                  </a:lnTo>
                  <a:lnTo>
                    <a:pt x="38" y="144"/>
                  </a:lnTo>
                  <a:lnTo>
                    <a:pt x="46" y="146"/>
                  </a:lnTo>
                  <a:lnTo>
                    <a:pt x="72" y="144"/>
                  </a:lnTo>
                  <a:lnTo>
                    <a:pt x="78" y="148"/>
                  </a:lnTo>
                  <a:lnTo>
                    <a:pt x="64" y="158"/>
                  </a:lnTo>
                  <a:lnTo>
                    <a:pt x="60" y="164"/>
                  </a:lnTo>
                  <a:lnTo>
                    <a:pt x="66" y="186"/>
                  </a:lnTo>
                  <a:lnTo>
                    <a:pt x="62" y="190"/>
                  </a:lnTo>
                  <a:lnTo>
                    <a:pt x="54" y="190"/>
                  </a:lnTo>
                  <a:lnTo>
                    <a:pt x="40" y="192"/>
                  </a:lnTo>
                  <a:lnTo>
                    <a:pt x="32" y="200"/>
                  </a:lnTo>
                  <a:lnTo>
                    <a:pt x="38" y="204"/>
                  </a:lnTo>
                  <a:lnTo>
                    <a:pt x="48" y="226"/>
                  </a:lnTo>
                  <a:lnTo>
                    <a:pt x="52" y="254"/>
                  </a:lnTo>
                  <a:lnTo>
                    <a:pt x="62" y="258"/>
                  </a:lnTo>
                  <a:lnTo>
                    <a:pt x="72" y="248"/>
                  </a:lnTo>
                  <a:lnTo>
                    <a:pt x="76" y="238"/>
                  </a:lnTo>
                  <a:lnTo>
                    <a:pt x="84" y="234"/>
                  </a:lnTo>
                  <a:lnTo>
                    <a:pt x="88" y="236"/>
                  </a:lnTo>
                  <a:lnTo>
                    <a:pt x="84" y="242"/>
                  </a:lnTo>
                  <a:lnTo>
                    <a:pt x="84" y="254"/>
                  </a:lnTo>
                  <a:lnTo>
                    <a:pt x="76" y="264"/>
                  </a:lnTo>
                  <a:lnTo>
                    <a:pt x="78" y="272"/>
                  </a:lnTo>
                  <a:lnTo>
                    <a:pt x="88" y="274"/>
                  </a:lnTo>
                  <a:lnTo>
                    <a:pt x="90" y="276"/>
                  </a:lnTo>
                  <a:lnTo>
                    <a:pt x="104" y="278"/>
                  </a:lnTo>
                  <a:lnTo>
                    <a:pt x="106" y="282"/>
                  </a:lnTo>
                  <a:lnTo>
                    <a:pt x="106" y="302"/>
                  </a:lnTo>
                  <a:lnTo>
                    <a:pt x="110" y="316"/>
                  </a:lnTo>
                  <a:lnTo>
                    <a:pt x="116" y="320"/>
                  </a:lnTo>
                  <a:lnTo>
                    <a:pt x="128" y="320"/>
                  </a:lnTo>
                  <a:lnTo>
                    <a:pt x="136" y="318"/>
                  </a:lnTo>
                  <a:lnTo>
                    <a:pt x="152" y="302"/>
                  </a:lnTo>
                  <a:lnTo>
                    <a:pt x="156" y="296"/>
                  </a:lnTo>
                  <a:lnTo>
                    <a:pt x="156" y="290"/>
                  </a:lnTo>
                  <a:lnTo>
                    <a:pt x="160" y="282"/>
                  </a:lnTo>
                  <a:lnTo>
                    <a:pt x="168" y="276"/>
                  </a:lnTo>
                  <a:lnTo>
                    <a:pt x="172" y="270"/>
                  </a:lnTo>
                  <a:lnTo>
                    <a:pt x="176" y="256"/>
                  </a:lnTo>
                  <a:lnTo>
                    <a:pt x="200" y="222"/>
                  </a:lnTo>
                  <a:lnTo>
                    <a:pt x="198" y="218"/>
                  </a:lnTo>
                  <a:lnTo>
                    <a:pt x="172" y="220"/>
                  </a:lnTo>
                  <a:lnTo>
                    <a:pt x="166" y="220"/>
                  </a:lnTo>
                  <a:lnTo>
                    <a:pt x="166" y="216"/>
                  </a:lnTo>
                  <a:lnTo>
                    <a:pt x="172" y="214"/>
                  </a:lnTo>
                  <a:lnTo>
                    <a:pt x="182" y="204"/>
                  </a:lnTo>
                  <a:lnTo>
                    <a:pt x="186" y="200"/>
                  </a:lnTo>
                  <a:lnTo>
                    <a:pt x="184" y="188"/>
                  </a:lnTo>
                  <a:lnTo>
                    <a:pt x="176" y="184"/>
                  </a:lnTo>
                  <a:lnTo>
                    <a:pt x="164" y="168"/>
                  </a:lnTo>
                  <a:lnTo>
                    <a:pt x="134" y="172"/>
                  </a:lnTo>
                  <a:lnTo>
                    <a:pt x="128" y="170"/>
                  </a:lnTo>
                  <a:lnTo>
                    <a:pt x="140" y="164"/>
                  </a:lnTo>
                  <a:lnTo>
                    <a:pt x="150" y="156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9" name="Freeform 184"/>
            <p:cNvSpPr>
              <a:spLocks/>
            </p:cNvSpPr>
            <p:nvPr/>
          </p:nvSpPr>
          <p:spPr bwMode="auto">
            <a:xfrm>
              <a:off x="1480" y="1879"/>
              <a:ext cx="90" cy="126"/>
            </a:xfrm>
            <a:custGeom>
              <a:avLst/>
              <a:gdLst>
                <a:gd name="T0" fmla="*/ 80 w 90"/>
                <a:gd name="T1" fmla="*/ 80 h 126"/>
                <a:gd name="T2" fmla="*/ 70 w 90"/>
                <a:gd name="T3" fmla="*/ 78 h 126"/>
                <a:gd name="T4" fmla="*/ 58 w 90"/>
                <a:gd name="T5" fmla="*/ 84 h 126"/>
                <a:gd name="T6" fmla="*/ 54 w 90"/>
                <a:gd name="T7" fmla="*/ 86 h 126"/>
                <a:gd name="T8" fmla="*/ 52 w 90"/>
                <a:gd name="T9" fmla="*/ 84 h 126"/>
                <a:gd name="T10" fmla="*/ 52 w 90"/>
                <a:gd name="T11" fmla="*/ 62 h 126"/>
                <a:gd name="T12" fmla="*/ 48 w 90"/>
                <a:gd name="T13" fmla="*/ 56 h 126"/>
                <a:gd name="T14" fmla="*/ 56 w 90"/>
                <a:gd name="T15" fmla="*/ 42 h 126"/>
                <a:gd name="T16" fmla="*/ 52 w 90"/>
                <a:gd name="T17" fmla="*/ 30 h 126"/>
                <a:gd name="T18" fmla="*/ 52 w 90"/>
                <a:gd name="T19" fmla="*/ 22 h 126"/>
                <a:gd name="T20" fmla="*/ 34 w 90"/>
                <a:gd name="T21" fmla="*/ 0 h 126"/>
                <a:gd name="T22" fmla="*/ 10 w 90"/>
                <a:gd name="T23" fmla="*/ 4 h 126"/>
                <a:gd name="T24" fmla="*/ 2 w 90"/>
                <a:gd name="T25" fmla="*/ 12 h 126"/>
                <a:gd name="T26" fmla="*/ 0 w 90"/>
                <a:gd name="T27" fmla="*/ 22 h 126"/>
                <a:gd name="T28" fmla="*/ 12 w 90"/>
                <a:gd name="T29" fmla="*/ 28 h 126"/>
                <a:gd name="T30" fmla="*/ 24 w 90"/>
                <a:gd name="T31" fmla="*/ 30 h 126"/>
                <a:gd name="T32" fmla="*/ 20 w 90"/>
                <a:gd name="T33" fmla="*/ 46 h 126"/>
                <a:gd name="T34" fmla="*/ 18 w 90"/>
                <a:gd name="T35" fmla="*/ 70 h 126"/>
                <a:gd name="T36" fmla="*/ 24 w 90"/>
                <a:gd name="T37" fmla="*/ 74 h 126"/>
                <a:gd name="T38" fmla="*/ 20 w 90"/>
                <a:gd name="T39" fmla="*/ 78 h 126"/>
                <a:gd name="T40" fmla="*/ 24 w 90"/>
                <a:gd name="T41" fmla="*/ 92 h 126"/>
                <a:gd name="T42" fmla="*/ 32 w 90"/>
                <a:gd name="T43" fmla="*/ 110 h 126"/>
                <a:gd name="T44" fmla="*/ 38 w 90"/>
                <a:gd name="T45" fmla="*/ 120 h 126"/>
                <a:gd name="T46" fmla="*/ 52 w 90"/>
                <a:gd name="T47" fmla="*/ 126 h 126"/>
                <a:gd name="T48" fmla="*/ 62 w 90"/>
                <a:gd name="T49" fmla="*/ 118 h 126"/>
                <a:gd name="T50" fmla="*/ 70 w 90"/>
                <a:gd name="T51" fmla="*/ 112 h 126"/>
                <a:gd name="T52" fmla="*/ 82 w 90"/>
                <a:gd name="T53" fmla="*/ 94 h 126"/>
                <a:gd name="T54" fmla="*/ 90 w 90"/>
                <a:gd name="T55" fmla="*/ 84 h 126"/>
                <a:gd name="T56" fmla="*/ 88 w 90"/>
                <a:gd name="T57" fmla="*/ 82 h 126"/>
                <a:gd name="T58" fmla="*/ 80 w 90"/>
                <a:gd name="T59" fmla="*/ 8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126">
                  <a:moveTo>
                    <a:pt x="80" y="80"/>
                  </a:moveTo>
                  <a:lnTo>
                    <a:pt x="70" y="78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2" y="84"/>
                  </a:lnTo>
                  <a:lnTo>
                    <a:pt x="52" y="62"/>
                  </a:lnTo>
                  <a:lnTo>
                    <a:pt x="48" y="56"/>
                  </a:lnTo>
                  <a:lnTo>
                    <a:pt x="56" y="42"/>
                  </a:lnTo>
                  <a:lnTo>
                    <a:pt x="52" y="30"/>
                  </a:lnTo>
                  <a:lnTo>
                    <a:pt x="52" y="22"/>
                  </a:lnTo>
                  <a:lnTo>
                    <a:pt x="34" y="0"/>
                  </a:lnTo>
                  <a:lnTo>
                    <a:pt x="10" y="4"/>
                  </a:lnTo>
                  <a:lnTo>
                    <a:pt x="2" y="12"/>
                  </a:lnTo>
                  <a:lnTo>
                    <a:pt x="0" y="22"/>
                  </a:lnTo>
                  <a:lnTo>
                    <a:pt x="12" y="28"/>
                  </a:lnTo>
                  <a:lnTo>
                    <a:pt x="24" y="30"/>
                  </a:lnTo>
                  <a:lnTo>
                    <a:pt x="20" y="46"/>
                  </a:lnTo>
                  <a:lnTo>
                    <a:pt x="18" y="70"/>
                  </a:lnTo>
                  <a:lnTo>
                    <a:pt x="24" y="74"/>
                  </a:lnTo>
                  <a:lnTo>
                    <a:pt x="20" y="78"/>
                  </a:lnTo>
                  <a:lnTo>
                    <a:pt x="24" y="92"/>
                  </a:lnTo>
                  <a:lnTo>
                    <a:pt x="32" y="110"/>
                  </a:lnTo>
                  <a:lnTo>
                    <a:pt x="38" y="120"/>
                  </a:lnTo>
                  <a:lnTo>
                    <a:pt x="52" y="126"/>
                  </a:lnTo>
                  <a:lnTo>
                    <a:pt x="62" y="118"/>
                  </a:lnTo>
                  <a:lnTo>
                    <a:pt x="70" y="112"/>
                  </a:lnTo>
                  <a:lnTo>
                    <a:pt x="82" y="94"/>
                  </a:lnTo>
                  <a:lnTo>
                    <a:pt x="90" y="84"/>
                  </a:lnTo>
                  <a:lnTo>
                    <a:pt x="88" y="82"/>
                  </a:lnTo>
                  <a:lnTo>
                    <a:pt x="80" y="80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0" name="Freeform 185"/>
            <p:cNvSpPr>
              <a:spLocks/>
            </p:cNvSpPr>
            <p:nvPr/>
          </p:nvSpPr>
          <p:spPr bwMode="auto">
            <a:xfrm>
              <a:off x="1738" y="1755"/>
              <a:ext cx="190" cy="154"/>
            </a:xfrm>
            <a:custGeom>
              <a:avLst/>
              <a:gdLst>
                <a:gd name="T0" fmla="*/ 146 w 190"/>
                <a:gd name="T1" fmla="*/ 112 h 154"/>
                <a:gd name="T2" fmla="*/ 166 w 190"/>
                <a:gd name="T3" fmla="*/ 90 h 154"/>
                <a:gd name="T4" fmla="*/ 176 w 190"/>
                <a:gd name="T5" fmla="*/ 76 h 154"/>
                <a:gd name="T6" fmla="*/ 188 w 190"/>
                <a:gd name="T7" fmla="*/ 56 h 154"/>
                <a:gd name="T8" fmla="*/ 190 w 190"/>
                <a:gd name="T9" fmla="*/ 44 h 154"/>
                <a:gd name="T10" fmla="*/ 186 w 190"/>
                <a:gd name="T11" fmla="*/ 18 h 154"/>
                <a:gd name="T12" fmla="*/ 180 w 190"/>
                <a:gd name="T13" fmla="*/ 0 h 154"/>
                <a:gd name="T14" fmla="*/ 176 w 190"/>
                <a:gd name="T15" fmla="*/ 0 h 154"/>
                <a:gd name="T16" fmla="*/ 104 w 190"/>
                <a:gd name="T17" fmla="*/ 24 h 154"/>
                <a:gd name="T18" fmla="*/ 70 w 190"/>
                <a:gd name="T19" fmla="*/ 72 h 154"/>
                <a:gd name="T20" fmla="*/ 42 w 190"/>
                <a:gd name="T21" fmla="*/ 88 h 154"/>
                <a:gd name="T22" fmla="*/ 18 w 190"/>
                <a:gd name="T23" fmla="*/ 106 h 154"/>
                <a:gd name="T24" fmla="*/ 12 w 190"/>
                <a:gd name="T25" fmla="*/ 116 h 154"/>
                <a:gd name="T26" fmla="*/ 0 w 190"/>
                <a:gd name="T27" fmla="*/ 144 h 154"/>
                <a:gd name="T28" fmla="*/ 2 w 190"/>
                <a:gd name="T29" fmla="*/ 154 h 154"/>
                <a:gd name="T30" fmla="*/ 14 w 190"/>
                <a:gd name="T31" fmla="*/ 144 h 154"/>
                <a:gd name="T32" fmla="*/ 36 w 190"/>
                <a:gd name="T33" fmla="*/ 128 h 154"/>
                <a:gd name="T34" fmla="*/ 62 w 190"/>
                <a:gd name="T35" fmla="*/ 120 h 154"/>
                <a:gd name="T36" fmla="*/ 72 w 190"/>
                <a:gd name="T37" fmla="*/ 114 h 154"/>
                <a:gd name="T38" fmla="*/ 80 w 190"/>
                <a:gd name="T39" fmla="*/ 106 h 154"/>
                <a:gd name="T40" fmla="*/ 80 w 190"/>
                <a:gd name="T41" fmla="*/ 114 h 154"/>
                <a:gd name="T42" fmla="*/ 70 w 190"/>
                <a:gd name="T43" fmla="*/ 124 h 154"/>
                <a:gd name="T44" fmla="*/ 70 w 190"/>
                <a:gd name="T45" fmla="*/ 132 h 154"/>
                <a:gd name="T46" fmla="*/ 76 w 190"/>
                <a:gd name="T47" fmla="*/ 134 h 154"/>
                <a:gd name="T48" fmla="*/ 86 w 190"/>
                <a:gd name="T49" fmla="*/ 134 h 154"/>
                <a:gd name="T50" fmla="*/ 88 w 190"/>
                <a:gd name="T51" fmla="*/ 144 h 154"/>
                <a:gd name="T52" fmla="*/ 98 w 190"/>
                <a:gd name="T53" fmla="*/ 146 h 154"/>
                <a:gd name="T54" fmla="*/ 122 w 190"/>
                <a:gd name="T55" fmla="*/ 134 h 154"/>
                <a:gd name="T56" fmla="*/ 146 w 190"/>
                <a:gd name="T57" fmla="*/ 11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0" h="154">
                  <a:moveTo>
                    <a:pt x="146" y="112"/>
                  </a:moveTo>
                  <a:lnTo>
                    <a:pt x="166" y="90"/>
                  </a:lnTo>
                  <a:lnTo>
                    <a:pt x="176" y="76"/>
                  </a:lnTo>
                  <a:lnTo>
                    <a:pt x="188" y="56"/>
                  </a:lnTo>
                  <a:lnTo>
                    <a:pt x="190" y="44"/>
                  </a:lnTo>
                  <a:lnTo>
                    <a:pt x="186" y="18"/>
                  </a:lnTo>
                  <a:lnTo>
                    <a:pt x="180" y="0"/>
                  </a:lnTo>
                  <a:lnTo>
                    <a:pt x="176" y="0"/>
                  </a:lnTo>
                  <a:lnTo>
                    <a:pt x="104" y="24"/>
                  </a:lnTo>
                  <a:lnTo>
                    <a:pt x="70" y="72"/>
                  </a:lnTo>
                  <a:lnTo>
                    <a:pt x="42" y="88"/>
                  </a:lnTo>
                  <a:lnTo>
                    <a:pt x="18" y="106"/>
                  </a:lnTo>
                  <a:lnTo>
                    <a:pt x="12" y="116"/>
                  </a:lnTo>
                  <a:lnTo>
                    <a:pt x="0" y="144"/>
                  </a:lnTo>
                  <a:lnTo>
                    <a:pt x="2" y="154"/>
                  </a:lnTo>
                  <a:lnTo>
                    <a:pt x="14" y="144"/>
                  </a:lnTo>
                  <a:lnTo>
                    <a:pt x="36" y="128"/>
                  </a:lnTo>
                  <a:lnTo>
                    <a:pt x="62" y="120"/>
                  </a:lnTo>
                  <a:lnTo>
                    <a:pt x="72" y="114"/>
                  </a:lnTo>
                  <a:lnTo>
                    <a:pt x="80" y="106"/>
                  </a:lnTo>
                  <a:lnTo>
                    <a:pt x="80" y="114"/>
                  </a:lnTo>
                  <a:lnTo>
                    <a:pt x="70" y="124"/>
                  </a:lnTo>
                  <a:lnTo>
                    <a:pt x="70" y="132"/>
                  </a:lnTo>
                  <a:lnTo>
                    <a:pt x="76" y="134"/>
                  </a:lnTo>
                  <a:lnTo>
                    <a:pt x="86" y="134"/>
                  </a:lnTo>
                  <a:lnTo>
                    <a:pt x="88" y="144"/>
                  </a:lnTo>
                  <a:lnTo>
                    <a:pt x="98" y="146"/>
                  </a:lnTo>
                  <a:lnTo>
                    <a:pt x="122" y="134"/>
                  </a:lnTo>
                  <a:lnTo>
                    <a:pt x="146" y="112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1" name="Freeform 186"/>
            <p:cNvSpPr>
              <a:spLocks/>
            </p:cNvSpPr>
            <p:nvPr/>
          </p:nvSpPr>
          <p:spPr bwMode="auto">
            <a:xfrm>
              <a:off x="1720" y="1591"/>
              <a:ext cx="68" cy="56"/>
            </a:xfrm>
            <a:custGeom>
              <a:avLst/>
              <a:gdLst>
                <a:gd name="T0" fmla="*/ 52 w 68"/>
                <a:gd name="T1" fmla="*/ 46 h 56"/>
                <a:gd name="T2" fmla="*/ 64 w 68"/>
                <a:gd name="T3" fmla="*/ 42 h 56"/>
                <a:gd name="T4" fmla="*/ 68 w 68"/>
                <a:gd name="T5" fmla="*/ 30 h 56"/>
                <a:gd name="T6" fmla="*/ 64 w 68"/>
                <a:gd name="T7" fmla="*/ 22 h 56"/>
                <a:gd name="T8" fmla="*/ 50 w 68"/>
                <a:gd name="T9" fmla="*/ 0 h 56"/>
                <a:gd name="T10" fmla="*/ 32 w 68"/>
                <a:gd name="T11" fmla="*/ 20 h 56"/>
                <a:gd name="T12" fmla="*/ 20 w 68"/>
                <a:gd name="T13" fmla="*/ 30 h 56"/>
                <a:gd name="T14" fmla="*/ 10 w 68"/>
                <a:gd name="T15" fmla="*/ 36 h 56"/>
                <a:gd name="T16" fmla="*/ 4 w 68"/>
                <a:gd name="T17" fmla="*/ 44 h 56"/>
                <a:gd name="T18" fmla="*/ 0 w 68"/>
                <a:gd name="T19" fmla="*/ 52 h 56"/>
                <a:gd name="T20" fmla="*/ 6 w 68"/>
                <a:gd name="T21" fmla="*/ 54 h 56"/>
                <a:gd name="T22" fmla="*/ 26 w 68"/>
                <a:gd name="T23" fmla="*/ 56 h 56"/>
                <a:gd name="T24" fmla="*/ 30 w 68"/>
                <a:gd name="T25" fmla="*/ 52 h 56"/>
                <a:gd name="T26" fmla="*/ 38 w 68"/>
                <a:gd name="T27" fmla="*/ 50 h 56"/>
                <a:gd name="T28" fmla="*/ 52 w 68"/>
                <a:gd name="T29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56">
                  <a:moveTo>
                    <a:pt x="52" y="46"/>
                  </a:moveTo>
                  <a:lnTo>
                    <a:pt x="64" y="42"/>
                  </a:lnTo>
                  <a:lnTo>
                    <a:pt x="68" y="30"/>
                  </a:lnTo>
                  <a:lnTo>
                    <a:pt x="64" y="22"/>
                  </a:lnTo>
                  <a:lnTo>
                    <a:pt x="50" y="0"/>
                  </a:lnTo>
                  <a:lnTo>
                    <a:pt x="32" y="20"/>
                  </a:lnTo>
                  <a:lnTo>
                    <a:pt x="20" y="30"/>
                  </a:lnTo>
                  <a:lnTo>
                    <a:pt x="10" y="36"/>
                  </a:lnTo>
                  <a:lnTo>
                    <a:pt x="4" y="44"/>
                  </a:lnTo>
                  <a:lnTo>
                    <a:pt x="0" y="52"/>
                  </a:lnTo>
                  <a:lnTo>
                    <a:pt x="6" y="54"/>
                  </a:lnTo>
                  <a:lnTo>
                    <a:pt x="26" y="56"/>
                  </a:lnTo>
                  <a:lnTo>
                    <a:pt x="30" y="52"/>
                  </a:lnTo>
                  <a:lnTo>
                    <a:pt x="38" y="50"/>
                  </a:lnTo>
                  <a:lnTo>
                    <a:pt x="52" y="46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87"/>
            <p:cNvSpPr>
              <a:spLocks/>
            </p:cNvSpPr>
            <p:nvPr/>
          </p:nvSpPr>
          <p:spPr bwMode="auto">
            <a:xfrm>
              <a:off x="1450" y="1833"/>
              <a:ext cx="90" cy="56"/>
            </a:xfrm>
            <a:custGeom>
              <a:avLst/>
              <a:gdLst>
                <a:gd name="T0" fmla="*/ 44 w 90"/>
                <a:gd name="T1" fmla="*/ 36 h 56"/>
                <a:gd name="T2" fmla="*/ 54 w 90"/>
                <a:gd name="T3" fmla="*/ 28 h 56"/>
                <a:gd name="T4" fmla="*/ 56 w 90"/>
                <a:gd name="T5" fmla="*/ 24 h 56"/>
                <a:gd name="T6" fmla="*/ 88 w 90"/>
                <a:gd name="T7" fmla="*/ 12 h 56"/>
                <a:gd name="T8" fmla="*/ 90 w 90"/>
                <a:gd name="T9" fmla="*/ 8 h 56"/>
                <a:gd name="T10" fmla="*/ 90 w 90"/>
                <a:gd name="T11" fmla="*/ 2 h 56"/>
                <a:gd name="T12" fmla="*/ 84 w 90"/>
                <a:gd name="T13" fmla="*/ 0 h 56"/>
                <a:gd name="T14" fmla="*/ 64 w 90"/>
                <a:gd name="T15" fmla="*/ 6 h 56"/>
                <a:gd name="T16" fmla="*/ 46 w 90"/>
                <a:gd name="T17" fmla="*/ 6 h 56"/>
                <a:gd name="T18" fmla="*/ 36 w 90"/>
                <a:gd name="T19" fmla="*/ 4 h 56"/>
                <a:gd name="T20" fmla="*/ 16 w 90"/>
                <a:gd name="T21" fmla="*/ 12 h 56"/>
                <a:gd name="T22" fmla="*/ 20 w 90"/>
                <a:gd name="T23" fmla="*/ 28 h 56"/>
                <a:gd name="T24" fmla="*/ 0 w 90"/>
                <a:gd name="T25" fmla="*/ 56 h 56"/>
                <a:gd name="T26" fmla="*/ 24 w 90"/>
                <a:gd name="T27" fmla="*/ 48 h 56"/>
                <a:gd name="T28" fmla="*/ 38 w 90"/>
                <a:gd name="T29" fmla="*/ 38 h 56"/>
                <a:gd name="T30" fmla="*/ 44 w 90"/>
                <a:gd name="T31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0" h="56">
                  <a:moveTo>
                    <a:pt x="44" y="36"/>
                  </a:moveTo>
                  <a:lnTo>
                    <a:pt x="54" y="28"/>
                  </a:lnTo>
                  <a:lnTo>
                    <a:pt x="56" y="24"/>
                  </a:lnTo>
                  <a:lnTo>
                    <a:pt x="88" y="12"/>
                  </a:lnTo>
                  <a:lnTo>
                    <a:pt x="90" y="8"/>
                  </a:lnTo>
                  <a:lnTo>
                    <a:pt x="90" y="2"/>
                  </a:lnTo>
                  <a:lnTo>
                    <a:pt x="84" y="0"/>
                  </a:lnTo>
                  <a:lnTo>
                    <a:pt x="64" y="6"/>
                  </a:lnTo>
                  <a:lnTo>
                    <a:pt x="46" y="6"/>
                  </a:lnTo>
                  <a:lnTo>
                    <a:pt x="36" y="4"/>
                  </a:lnTo>
                  <a:lnTo>
                    <a:pt x="16" y="12"/>
                  </a:lnTo>
                  <a:lnTo>
                    <a:pt x="20" y="28"/>
                  </a:lnTo>
                  <a:lnTo>
                    <a:pt x="0" y="56"/>
                  </a:lnTo>
                  <a:lnTo>
                    <a:pt x="24" y="48"/>
                  </a:lnTo>
                  <a:lnTo>
                    <a:pt x="38" y="38"/>
                  </a:lnTo>
                  <a:lnTo>
                    <a:pt x="44" y="36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88"/>
            <p:cNvSpPr>
              <a:spLocks/>
            </p:cNvSpPr>
            <p:nvPr/>
          </p:nvSpPr>
          <p:spPr bwMode="auto">
            <a:xfrm>
              <a:off x="1680" y="1293"/>
              <a:ext cx="46" cy="24"/>
            </a:xfrm>
            <a:custGeom>
              <a:avLst/>
              <a:gdLst>
                <a:gd name="T0" fmla="*/ 42 w 46"/>
                <a:gd name="T1" fmla="*/ 24 h 24"/>
                <a:gd name="T2" fmla="*/ 46 w 46"/>
                <a:gd name="T3" fmla="*/ 20 h 24"/>
                <a:gd name="T4" fmla="*/ 40 w 46"/>
                <a:gd name="T5" fmla="*/ 8 h 24"/>
                <a:gd name="T6" fmla="*/ 28 w 46"/>
                <a:gd name="T7" fmla="*/ 0 h 24"/>
                <a:gd name="T8" fmla="*/ 6 w 46"/>
                <a:gd name="T9" fmla="*/ 4 h 24"/>
                <a:gd name="T10" fmla="*/ 0 w 46"/>
                <a:gd name="T11" fmla="*/ 8 h 24"/>
                <a:gd name="T12" fmla="*/ 4 w 46"/>
                <a:gd name="T13" fmla="*/ 16 h 24"/>
                <a:gd name="T14" fmla="*/ 20 w 46"/>
                <a:gd name="T15" fmla="*/ 24 h 24"/>
                <a:gd name="T16" fmla="*/ 42 w 46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24">
                  <a:moveTo>
                    <a:pt x="42" y="24"/>
                  </a:moveTo>
                  <a:lnTo>
                    <a:pt x="46" y="20"/>
                  </a:lnTo>
                  <a:lnTo>
                    <a:pt x="40" y="8"/>
                  </a:lnTo>
                  <a:lnTo>
                    <a:pt x="28" y="0"/>
                  </a:lnTo>
                  <a:lnTo>
                    <a:pt x="6" y="4"/>
                  </a:lnTo>
                  <a:lnTo>
                    <a:pt x="0" y="8"/>
                  </a:lnTo>
                  <a:lnTo>
                    <a:pt x="4" y="16"/>
                  </a:lnTo>
                  <a:lnTo>
                    <a:pt x="20" y="24"/>
                  </a:lnTo>
                  <a:lnTo>
                    <a:pt x="42" y="24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89"/>
            <p:cNvSpPr>
              <a:spLocks/>
            </p:cNvSpPr>
            <p:nvPr/>
          </p:nvSpPr>
          <p:spPr bwMode="auto">
            <a:xfrm>
              <a:off x="1682" y="1657"/>
              <a:ext cx="74" cy="42"/>
            </a:xfrm>
            <a:custGeom>
              <a:avLst/>
              <a:gdLst>
                <a:gd name="T0" fmla="*/ 34 w 74"/>
                <a:gd name="T1" fmla="*/ 0 h 42"/>
                <a:gd name="T2" fmla="*/ 28 w 74"/>
                <a:gd name="T3" fmla="*/ 2 h 42"/>
                <a:gd name="T4" fmla="*/ 8 w 74"/>
                <a:gd name="T5" fmla="*/ 12 h 42"/>
                <a:gd name="T6" fmla="*/ 2 w 74"/>
                <a:gd name="T7" fmla="*/ 18 h 42"/>
                <a:gd name="T8" fmla="*/ 0 w 74"/>
                <a:gd name="T9" fmla="*/ 22 h 42"/>
                <a:gd name="T10" fmla="*/ 12 w 74"/>
                <a:gd name="T11" fmla="*/ 38 h 42"/>
                <a:gd name="T12" fmla="*/ 20 w 74"/>
                <a:gd name="T13" fmla="*/ 42 h 42"/>
                <a:gd name="T14" fmla="*/ 28 w 74"/>
                <a:gd name="T15" fmla="*/ 40 h 42"/>
                <a:gd name="T16" fmla="*/ 50 w 74"/>
                <a:gd name="T17" fmla="*/ 32 h 42"/>
                <a:gd name="T18" fmla="*/ 58 w 74"/>
                <a:gd name="T19" fmla="*/ 28 h 42"/>
                <a:gd name="T20" fmla="*/ 58 w 74"/>
                <a:gd name="T21" fmla="*/ 22 h 42"/>
                <a:gd name="T22" fmla="*/ 62 w 74"/>
                <a:gd name="T23" fmla="*/ 18 h 42"/>
                <a:gd name="T24" fmla="*/ 68 w 74"/>
                <a:gd name="T25" fmla="*/ 14 h 42"/>
                <a:gd name="T26" fmla="*/ 72 w 74"/>
                <a:gd name="T27" fmla="*/ 8 h 42"/>
                <a:gd name="T28" fmla="*/ 74 w 74"/>
                <a:gd name="T29" fmla="*/ 4 h 42"/>
                <a:gd name="T30" fmla="*/ 64 w 74"/>
                <a:gd name="T31" fmla="*/ 2 h 42"/>
                <a:gd name="T32" fmla="*/ 34 w 74"/>
                <a:gd name="T3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42">
                  <a:moveTo>
                    <a:pt x="34" y="0"/>
                  </a:moveTo>
                  <a:lnTo>
                    <a:pt x="28" y="2"/>
                  </a:lnTo>
                  <a:lnTo>
                    <a:pt x="8" y="12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12" y="38"/>
                  </a:lnTo>
                  <a:lnTo>
                    <a:pt x="20" y="42"/>
                  </a:lnTo>
                  <a:lnTo>
                    <a:pt x="28" y="40"/>
                  </a:lnTo>
                  <a:lnTo>
                    <a:pt x="50" y="32"/>
                  </a:lnTo>
                  <a:lnTo>
                    <a:pt x="58" y="28"/>
                  </a:lnTo>
                  <a:lnTo>
                    <a:pt x="58" y="22"/>
                  </a:lnTo>
                  <a:lnTo>
                    <a:pt x="62" y="18"/>
                  </a:lnTo>
                  <a:lnTo>
                    <a:pt x="68" y="14"/>
                  </a:lnTo>
                  <a:lnTo>
                    <a:pt x="72" y="8"/>
                  </a:lnTo>
                  <a:lnTo>
                    <a:pt x="74" y="4"/>
                  </a:lnTo>
                  <a:lnTo>
                    <a:pt x="64" y="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90"/>
            <p:cNvSpPr>
              <a:spLocks/>
            </p:cNvSpPr>
            <p:nvPr/>
          </p:nvSpPr>
          <p:spPr bwMode="auto">
            <a:xfrm>
              <a:off x="1466" y="1565"/>
              <a:ext cx="148" cy="166"/>
            </a:xfrm>
            <a:custGeom>
              <a:avLst/>
              <a:gdLst>
                <a:gd name="T0" fmla="*/ 6 w 148"/>
                <a:gd name="T1" fmla="*/ 142 h 166"/>
                <a:gd name="T2" fmla="*/ 0 w 148"/>
                <a:gd name="T3" fmla="*/ 166 h 166"/>
                <a:gd name="T4" fmla="*/ 10 w 148"/>
                <a:gd name="T5" fmla="*/ 166 h 166"/>
                <a:gd name="T6" fmla="*/ 26 w 148"/>
                <a:gd name="T7" fmla="*/ 156 h 166"/>
                <a:gd name="T8" fmla="*/ 30 w 148"/>
                <a:gd name="T9" fmla="*/ 158 h 166"/>
                <a:gd name="T10" fmla="*/ 34 w 148"/>
                <a:gd name="T11" fmla="*/ 162 h 166"/>
                <a:gd name="T12" fmla="*/ 38 w 148"/>
                <a:gd name="T13" fmla="*/ 160 h 166"/>
                <a:gd name="T14" fmla="*/ 44 w 148"/>
                <a:gd name="T15" fmla="*/ 156 h 166"/>
                <a:gd name="T16" fmla="*/ 54 w 148"/>
                <a:gd name="T17" fmla="*/ 144 h 166"/>
                <a:gd name="T18" fmla="*/ 74 w 148"/>
                <a:gd name="T19" fmla="*/ 124 h 166"/>
                <a:gd name="T20" fmla="*/ 90 w 148"/>
                <a:gd name="T21" fmla="*/ 106 h 166"/>
                <a:gd name="T22" fmla="*/ 100 w 148"/>
                <a:gd name="T23" fmla="*/ 86 h 166"/>
                <a:gd name="T24" fmla="*/ 116 w 148"/>
                <a:gd name="T25" fmla="*/ 68 h 166"/>
                <a:gd name="T26" fmla="*/ 128 w 148"/>
                <a:gd name="T27" fmla="*/ 62 h 166"/>
                <a:gd name="T28" fmla="*/ 132 w 148"/>
                <a:gd name="T29" fmla="*/ 64 h 166"/>
                <a:gd name="T30" fmla="*/ 144 w 148"/>
                <a:gd name="T31" fmla="*/ 54 h 166"/>
                <a:gd name="T32" fmla="*/ 148 w 148"/>
                <a:gd name="T33" fmla="*/ 38 h 166"/>
                <a:gd name="T34" fmla="*/ 146 w 148"/>
                <a:gd name="T35" fmla="*/ 28 h 166"/>
                <a:gd name="T36" fmla="*/ 130 w 148"/>
                <a:gd name="T37" fmla="*/ 30 h 166"/>
                <a:gd name="T38" fmla="*/ 128 w 148"/>
                <a:gd name="T39" fmla="*/ 16 h 166"/>
                <a:gd name="T40" fmla="*/ 130 w 148"/>
                <a:gd name="T41" fmla="*/ 12 h 166"/>
                <a:gd name="T42" fmla="*/ 126 w 148"/>
                <a:gd name="T43" fmla="*/ 6 h 166"/>
                <a:gd name="T44" fmla="*/ 116 w 148"/>
                <a:gd name="T45" fmla="*/ 0 h 166"/>
                <a:gd name="T46" fmla="*/ 94 w 148"/>
                <a:gd name="T47" fmla="*/ 2 h 166"/>
                <a:gd name="T48" fmla="*/ 68 w 148"/>
                <a:gd name="T49" fmla="*/ 18 h 166"/>
                <a:gd name="T50" fmla="*/ 54 w 148"/>
                <a:gd name="T51" fmla="*/ 34 h 166"/>
                <a:gd name="T52" fmla="*/ 52 w 148"/>
                <a:gd name="T53" fmla="*/ 40 h 166"/>
                <a:gd name="T54" fmla="*/ 54 w 148"/>
                <a:gd name="T55" fmla="*/ 60 h 166"/>
                <a:gd name="T56" fmla="*/ 48 w 148"/>
                <a:gd name="T57" fmla="*/ 68 h 166"/>
                <a:gd name="T58" fmla="*/ 62 w 148"/>
                <a:gd name="T59" fmla="*/ 80 h 166"/>
                <a:gd name="T60" fmla="*/ 64 w 148"/>
                <a:gd name="T61" fmla="*/ 92 h 166"/>
                <a:gd name="T62" fmla="*/ 42 w 148"/>
                <a:gd name="T63" fmla="*/ 100 h 166"/>
                <a:gd name="T64" fmla="*/ 6 w 148"/>
                <a:gd name="T65" fmla="*/ 14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8" h="166">
                  <a:moveTo>
                    <a:pt x="6" y="142"/>
                  </a:moveTo>
                  <a:lnTo>
                    <a:pt x="0" y="166"/>
                  </a:lnTo>
                  <a:lnTo>
                    <a:pt x="10" y="166"/>
                  </a:lnTo>
                  <a:lnTo>
                    <a:pt x="26" y="156"/>
                  </a:lnTo>
                  <a:lnTo>
                    <a:pt x="30" y="158"/>
                  </a:lnTo>
                  <a:lnTo>
                    <a:pt x="34" y="162"/>
                  </a:lnTo>
                  <a:lnTo>
                    <a:pt x="38" y="160"/>
                  </a:lnTo>
                  <a:lnTo>
                    <a:pt x="44" y="156"/>
                  </a:lnTo>
                  <a:lnTo>
                    <a:pt x="54" y="144"/>
                  </a:lnTo>
                  <a:lnTo>
                    <a:pt x="74" y="124"/>
                  </a:lnTo>
                  <a:lnTo>
                    <a:pt x="90" y="106"/>
                  </a:lnTo>
                  <a:lnTo>
                    <a:pt x="100" y="86"/>
                  </a:lnTo>
                  <a:lnTo>
                    <a:pt x="116" y="68"/>
                  </a:lnTo>
                  <a:lnTo>
                    <a:pt x="128" y="62"/>
                  </a:lnTo>
                  <a:lnTo>
                    <a:pt x="132" y="64"/>
                  </a:lnTo>
                  <a:lnTo>
                    <a:pt x="144" y="54"/>
                  </a:lnTo>
                  <a:lnTo>
                    <a:pt x="148" y="38"/>
                  </a:lnTo>
                  <a:lnTo>
                    <a:pt x="146" y="28"/>
                  </a:lnTo>
                  <a:lnTo>
                    <a:pt x="130" y="30"/>
                  </a:lnTo>
                  <a:lnTo>
                    <a:pt x="128" y="16"/>
                  </a:lnTo>
                  <a:lnTo>
                    <a:pt x="130" y="12"/>
                  </a:lnTo>
                  <a:lnTo>
                    <a:pt x="126" y="6"/>
                  </a:lnTo>
                  <a:lnTo>
                    <a:pt x="116" y="0"/>
                  </a:lnTo>
                  <a:lnTo>
                    <a:pt x="94" y="2"/>
                  </a:lnTo>
                  <a:lnTo>
                    <a:pt x="68" y="18"/>
                  </a:lnTo>
                  <a:lnTo>
                    <a:pt x="54" y="34"/>
                  </a:lnTo>
                  <a:lnTo>
                    <a:pt x="52" y="40"/>
                  </a:lnTo>
                  <a:lnTo>
                    <a:pt x="54" y="60"/>
                  </a:lnTo>
                  <a:lnTo>
                    <a:pt x="48" y="68"/>
                  </a:lnTo>
                  <a:lnTo>
                    <a:pt x="62" y="80"/>
                  </a:lnTo>
                  <a:lnTo>
                    <a:pt x="64" y="92"/>
                  </a:lnTo>
                  <a:lnTo>
                    <a:pt x="42" y="100"/>
                  </a:lnTo>
                  <a:lnTo>
                    <a:pt x="6" y="142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91"/>
            <p:cNvSpPr>
              <a:spLocks/>
            </p:cNvSpPr>
            <p:nvPr/>
          </p:nvSpPr>
          <p:spPr bwMode="auto">
            <a:xfrm>
              <a:off x="1606" y="1537"/>
              <a:ext cx="156" cy="120"/>
            </a:xfrm>
            <a:custGeom>
              <a:avLst/>
              <a:gdLst>
                <a:gd name="T0" fmla="*/ 150 w 156"/>
                <a:gd name="T1" fmla="*/ 18 h 120"/>
                <a:gd name="T2" fmla="*/ 134 w 156"/>
                <a:gd name="T3" fmla="*/ 14 h 120"/>
                <a:gd name="T4" fmla="*/ 124 w 156"/>
                <a:gd name="T5" fmla="*/ 12 h 120"/>
                <a:gd name="T6" fmla="*/ 114 w 156"/>
                <a:gd name="T7" fmla="*/ 20 h 120"/>
                <a:gd name="T8" fmla="*/ 108 w 156"/>
                <a:gd name="T9" fmla="*/ 14 h 120"/>
                <a:gd name="T10" fmla="*/ 62 w 156"/>
                <a:gd name="T11" fmla="*/ 2 h 120"/>
                <a:gd name="T12" fmla="*/ 38 w 156"/>
                <a:gd name="T13" fmla="*/ 0 h 120"/>
                <a:gd name="T14" fmla="*/ 18 w 156"/>
                <a:gd name="T15" fmla="*/ 6 h 120"/>
                <a:gd name="T16" fmla="*/ 12 w 156"/>
                <a:gd name="T17" fmla="*/ 12 h 120"/>
                <a:gd name="T18" fmla="*/ 16 w 156"/>
                <a:gd name="T19" fmla="*/ 20 h 120"/>
                <a:gd name="T20" fmla="*/ 26 w 156"/>
                <a:gd name="T21" fmla="*/ 28 h 120"/>
                <a:gd name="T22" fmla="*/ 30 w 156"/>
                <a:gd name="T23" fmla="*/ 38 h 120"/>
                <a:gd name="T24" fmla="*/ 32 w 156"/>
                <a:gd name="T25" fmla="*/ 54 h 120"/>
                <a:gd name="T26" fmla="*/ 20 w 156"/>
                <a:gd name="T27" fmla="*/ 70 h 120"/>
                <a:gd name="T28" fmla="*/ 10 w 156"/>
                <a:gd name="T29" fmla="*/ 92 h 120"/>
                <a:gd name="T30" fmla="*/ 0 w 156"/>
                <a:gd name="T31" fmla="*/ 108 h 120"/>
                <a:gd name="T32" fmla="*/ 0 w 156"/>
                <a:gd name="T33" fmla="*/ 114 h 120"/>
                <a:gd name="T34" fmla="*/ 2 w 156"/>
                <a:gd name="T35" fmla="*/ 118 h 120"/>
                <a:gd name="T36" fmla="*/ 18 w 156"/>
                <a:gd name="T37" fmla="*/ 120 h 120"/>
                <a:gd name="T38" fmla="*/ 38 w 156"/>
                <a:gd name="T39" fmla="*/ 116 h 120"/>
                <a:gd name="T40" fmla="*/ 62 w 156"/>
                <a:gd name="T41" fmla="*/ 118 h 120"/>
                <a:gd name="T42" fmla="*/ 70 w 156"/>
                <a:gd name="T43" fmla="*/ 116 h 120"/>
                <a:gd name="T44" fmla="*/ 76 w 156"/>
                <a:gd name="T45" fmla="*/ 112 h 120"/>
                <a:gd name="T46" fmla="*/ 82 w 156"/>
                <a:gd name="T47" fmla="*/ 106 h 120"/>
                <a:gd name="T48" fmla="*/ 86 w 156"/>
                <a:gd name="T49" fmla="*/ 98 h 120"/>
                <a:gd name="T50" fmla="*/ 90 w 156"/>
                <a:gd name="T51" fmla="*/ 90 h 120"/>
                <a:gd name="T52" fmla="*/ 92 w 156"/>
                <a:gd name="T53" fmla="*/ 84 h 120"/>
                <a:gd name="T54" fmla="*/ 90 w 156"/>
                <a:gd name="T55" fmla="*/ 74 h 120"/>
                <a:gd name="T56" fmla="*/ 92 w 156"/>
                <a:gd name="T57" fmla="*/ 68 h 120"/>
                <a:gd name="T58" fmla="*/ 88 w 156"/>
                <a:gd name="T59" fmla="*/ 56 h 120"/>
                <a:gd name="T60" fmla="*/ 88 w 156"/>
                <a:gd name="T61" fmla="*/ 50 h 120"/>
                <a:gd name="T62" fmla="*/ 90 w 156"/>
                <a:gd name="T63" fmla="*/ 48 h 120"/>
                <a:gd name="T64" fmla="*/ 100 w 156"/>
                <a:gd name="T65" fmla="*/ 54 h 120"/>
                <a:gd name="T66" fmla="*/ 104 w 156"/>
                <a:gd name="T67" fmla="*/ 76 h 120"/>
                <a:gd name="T68" fmla="*/ 110 w 156"/>
                <a:gd name="T69" fmla="*/ 88 h 120"/>
                <a:gd name="T70" fmla="*/ 116 w 156"/>
                <a:gd name="T71" fmla="*/ 88 h 120"/>
                <a:gd name="T72" fmla="*/ 124 w 156"/>
                <a:gd name="T73" fmla="*/ 82 h 120"/>
                <a:gd name="T74" fmla="*/ 130 w 156"/>
                <a:gd name="T75" fmla="*/ 76 h 120"/>
                <a:gd name="T76" fmla="*/ 136 w 156"/>
                <a:gd name="T77" fmla="*/ 70 h 120"/>
                <a:gd name="T78" fmla="*/ 142 w 156"/>
                <a:gd name="T79" fmla="*/ 56 h 120"/>
                <a:gd name="T80" fmla="*/ 154 w 156"/>
                <a:gd name="T81" fmla="*/ 42 h 120"/>
                <a:gd name="T82" fmla="*/ 156 w 156"/>
                <a:gd name="T83" fmla="*/ 38 h 120"/>
                <a:gd name="T84" fmla="*/ 156 w 156"/>
                <a:gd name="T85" fmla="*/ 28 h 120"/>
                <a:gd name="T86" fmla="*/ 150 w 156"/>
                <a:gd name="T87" fmla="*/ 1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6" h="120">
                  <a:moveTo>
                    <a:pt x="150" y="18"/>
                  </a:moveTo>
                  <a:lnTo>
                    <a:pt x="134" y="14"/>
                  </a:lnTo>
                  <a:lnTo>
                    <a:pt x="124" y="12"/>
                  </a:lnTo>
                  <a:lnTo>
                    <a:pt x="114" y="20"/>
                  </a:lnTo>
                  <a:lnTo>
                    <a:pt x="108" y="14"/>
                  </a:lnTo>
                  <a:lnTo>
                    <a:pt x="62" y="2"/>
                  </a:lnTo>
                  <a:lnTo>
                    <a:pt x="3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6" y="20"/>
                  </a:lnTo>
                  <a:lnTo>
                    <a:pt x="26" y="28"/>
                  </a:lnTo>
                  <a:lnTo>
                    <a:pt x="30" y="38"/>
                  </a:lnTo>
                  <a:lnTo>
                    <a:pt x="32" y="54"/>
                  </a:lnTo>
                  <a:lnTo>
                    <a:pt x="20" y="70"/>
                  </a:lnTo>
                  <a:lnTo>
                    <a:pt x="10" y="9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2" y="118"/>
                  </a:lnTo>
                  <a:lnTo>
                    <a:pt x="18" y="120"/>
                  </a:lnTo>
                  <a:lnTo>
                    <a:pt x="38" y="116"/>
                  </a:lnTo>
                  <a:lnTo>
                    <a:pt x="62" y="118"/>
                  </a:lnTo>
                  <a:lnTo>
                    <a:pt x="70" y="116"/>
                  </a:lnTo>
                  <a:lnTo>
                    <a:pt x="76" y="112"/>
                  </a:lnTo>
                  <a:lnTo>
                    <a:pt x="82" y="106"/>
                  </a:lnTo>
                  <a:lnTo>
                    <a:pt x="86" y="98"/>
                  </a:lnTo>
                  <a:lnTo>
                    <a:pt x="90" y="90"/>
                  </a:lnTo>
                  <a:lnTo>
                    <a:pt x="92" y="84"/>
                  </a:lnTo>
                  <a:lnTo>
                    <a:pt x="90" y="74"/>
                  </a:lnTo>
                  <a:lnTo>
                    <a:pt x="92" y="68"/>
                  </a:lnTo>
                  <a:lnTo>
                    <a:pt x="88" y="56"/>
                  </a:lnTo>
                  <a:lnTo>
                    <a:pt x="88" y="50"/>
                  </a:lnTo>
                  <a:lnTo>
                    <a:pt x="90" y="48"/>
                  </a:lnTo>
                  <a:lnTo>
                    <a:pt x="100" y="54"/>
                  </a:lnTo>
                  <a:lnTo>
                    <a:pt x="104" y="76"/>
                  </a:lnTo>
                  <a:lnTo>
                    <a:pt x="110" y="88"/>
                  </a:lnTo>
                  <a:lnTo>
                    <a:pt x="116" y="88"/>
                  </a:lnTo>
                  <a:lnTo>
                    <a:pt x="124" y="82"/>
                  </a:lnTo>
                  <a:lnTo>
                    <a:pt x="130" y="76"/>
                  </a:lnTo>
                  <a:lnTo>
                    <a:pt x="136" y="70"/>
                  </a:lnTo>
                  <a:lnTo>
                    <a:pt x="142" y="56"/>
                  </a:lnTo>
                  <a:lnTo>
                    <a:pt x="154" y="42"/>
                  </a:lnTo>
                  <a:lnTo>
                    <a:pt x="156" y="38"/>
                  </a:lnTo>
                  <a:lnTo>
                    <a:pt x="156" y="28"/>
                  </a:lnTo>
                  <a:lnTo>
                    <a:pt x="150" y="18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92"/>
            <p:cNvSpPr>
              <a:spLocks/>
            </p:cNvSpPr>
            <p:nvPr/>
          </p:nvSpPr>
          <p:spPr bwMode="auto">
            <a:xfrm>
              <a:off x="3" y="776"/>
              <a:ext cx="8" cy="10"/>
            </a:xfrm>
            <a:custGeom>
              <a:avLst/>
              <a:gdLst>
                <a:gd name="T0" fmla="*/ 0 w 8"/>
                <a:gd name="T1" fmla="*/ 2 h 10"/>
                <a:gd name="T2" fmla="*/ 0 w 8"/>
                <a:gd name="T3" fmla="*/ 10 h 10"/>
                <a:gd name="T4" fmla="*/ 8 w 8"/>
                <a:gd name="T5" fmla="*/ 4 h 10"/>
                <a:gd name="T6" fmla="*/ 8 w 8"/>
                <a:gd name="T7" fmla="*/ 0 h 10"/>
                <a:gd name="T8" fmla="*/ 0 w 8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0" y="2"/>
                  </a:moveTo>
                  <a:lnTo>
                    <a:pt x="0" y="10"/>
                  </a:lnTo>
                  <a:lnTo>
                    <a:pt x="8" y="4"/>
                  </a:lnTo>
                  <a:lnTo>
                    <a:pt x="8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93"/>
            <p:cNvSpPr>
              <a:spLocks/>
            </p:cNvSpPr>
            <p:nvPr/>
          </p:nvSpPr>
          <p:spPr bwMode="auto">
            <a:xfrm>
              <a:off x="3" y="576"/>
              <a:ext cx="2115" cy="1411"/>
            </a:xfrm>
            <a:custGeom>
              <a:avLst/>
              <a:gdLst>
                <a:gd name="T0" fmla="*/ 1995 w 2115"/>
                <a:gd name="T1" fmla="*/ 1091 h 1411"/>
                <a:gd name="T2" fmla="*/ 1911 w 2115"/>
                <a:gd name="T3" fmla="*/ 1025 h 1411"/>
                <a:gd name="T4" fmla="*/ 1899 w 2115"/>
                <a:gd name="T5" fmla="*/ 947 h 1411"/>
                <a:gd name="T6" fmla="*/ 1891 w 2115"/>
                <a:gd name="T7" fmla="*/ 791 h 1411"/>
                <a:gd name="T8" fmla="*/ 1849 w 2115"/>
                <a:gd name="T9" fmla="*/ 635 h 1411"/>
                <a:gd name="T10" fmla="*/ 1819 w 2115"/>
                <a:gd name="T11" fmla="*/ 572 h 1411"/>
                <a:gd name="T12" fmla="*/ 1793 w 2115"/>
                <a:gd name="T13" fmla="*/ 484 h 1411"/>
                <a:gd name="T14" fmla="*/ 1603 w 2115"/>
                <a:gd name="T15" fmla="*/ 474 h 1411"/>
                <a:gd name="T16" fmla="*/ 1437 w 2115"/>
                <a:gd name="T17" fmla="*/ 568 h 1411"/>
                <a:gd name="T18" fmla="*/ 1345 w 2115"/>
                <a:gd name="T19" fmla="*/ 536 h 1411"/>
                <a:gd name="T20" fmla="*/ 1261 w 2115"/>
                <a:gd name="T21" fmla="*/ 408 h 1411"/>
                <a:gd name="T22" fmla="*/ 1227 w 2115"/>
                <a:gd name="T23" fmla="*/ 334 h 1411"/>
                <a:gd name="T24" fmla="*/ 989 w 2115"/>
                <a:gd name="T25" fmla="*/ 342 h 1411"/>
                <a:gd name="T26" fmla="*/ 0 w 2115"/>
                <a:gd name="T27" fmla="*/ 0 h 1411"/>
                <a:gd name="T28" fmla="*/ 106 w 2115"/>
                <a:gd name="T29" fmla="*/ 168 h 1411"/>
                <a:gd name="T30" fmla="*/ 82 w 2115"/>
                <a:gd name="T31" fmla="*/ 222 h 1411"/>
                <a:gd name="T32" fmla="*/ 136 w 2115"/>
                <a:gd name="T33" fmla="*/ 220 h 1411"/>
                <a:gd name="T34" fmla="*/ 270 w 2115"/>
                <a:gd name="T35" fmla="*/ 184 h 1411"/>
                <a:gd name="T36" fmla="*/ 248 w 2115"/>
                <a:gd name="T37" fmla="*/ 244 h 1411"/>
                <a:gd name="T38" fmla="*/ 268 w 2115"/>
                <a:gd name="T39" fmla="*/ 262 h 1411"/>
                <a:gd name="T40" fmla="*/ 278 w 2115"/>
                <a:gd name="T41" fmla="*/ 310 h 1411"/>
                <a:gd name="T42" fmla="*/ 448 w 2115"/>
                <a:gd name="T43" fmla="*/ 284 h 1411"/>
                <a:gd name="T44" fmla="*/ 414 w 2115"/>
                <a:gd name="T45" fmla="*/ 346 h 1411"/>
                <a:gd name="T46" fmla="*/ 468 w 2115"/>
                <a:gd name="T47" fmla="*/ 390 h 1411"/>
                <a:gd name="T48" fmla="*/ 838 w 2115"/>
                <a:gd name="T49" fmla="*/ 404 h 1411"/>
                <a:gd name="T50" fmla="*/ 906 w 2115"/>
                <a:gd name="T51" fmla="*/ 382 h 1411"/>
                <a:gd name="T52" fmla="*/ 1023 w 2115"/>
                <a:gd name="T53" fmla="*/ 450 h 1411"/>
                <a:gd name="T54" fmla="*/ 1227 w 2115"/>
                <a:gd name="T55" fmla="*/ 430 h 1411"/>
                <a:gd name="T56" fmla="*/ 1149 w 2115"/>
                <a:gd name="T57" fmla="*/ 472 h 1411"/>
                <a:gd name="T58" fmla="*/ 1149 w 2115"/>
                <a:gd name="T59" fmla="*/ 414 h 1411"/>
                <a:gd name="T60" fmla="*/ 1069 w 2115"/>
                <a:gd name="T61" fmla="*/ 482 h 1411"/>
                <a:gd name="T62" fmla="*/ 1203 w 2115"/>
                <a:gd name="T63" fmla="*/ 558 h 1411"/>
                <a:gd name="T64" fmla="*/ 1249 w 2115"/>
                <a:gd name="T65" fmla="*/ 610 h 1411"/>
                <a:gd name="T66" fmla="*/ 1269 w 2115"/>
                <a:gd name="T67" fmla="*/ 669 h 1411"/>
                <a:gd name="T68" fmla="*/ 1467 w 2115"/>
                <a:gd name="T69" fmla="*/ 711 h 1411"/>
                <a:gd name="T70" fmla="*/ 1463 w 2115"/>
                <a:gd name="T71" fmla="*/ 645 h 1411"/>
                <a:gd name="T72" fmla="*/ 1389 w 2115"/>
                <a:gd name="T73" fmla="*/ 616 h 1411"/>
                <a:gd name="T74" fmla="*/ 1471 w 2115"/>
                <a:gd name="T75" fmla="*/ 600 h 1411"/>
                <a:gd name="T76" fmla="*/ 1515 w 2115"/>
                <a:gd name="T77" fmla="*/ 629 h 1411"/>
                <a:gd name="T78" fmla="*/ 1545 w 2115"/>
                <a:gd name="T79" fmla="*/ 610 h 1411"/>
                <a:gd name="T80" fmla="*/ 1509 w 2115"/>
                <a:gd name="T81" fmla="*/ 691 h 1411"/>
                <a:gd name="T82" fmla="*/ 1605 w 2115"/>
                <a:gd name="T83" fmla="*/ 733 h 1411"/>
                <a:gd name="T84" fmla="*/ 1657 w 2115"/>
                <a:gd name="T85" fmla="*/ 606 h 1411"/>
                <a:gd name="T86" fmla="*/ 1709 w 2115"/>
                <a:gd name="T87" fmla="*/ 522 h 1411"/>
                <a:gd name="T88" fmla="*/ 1691 w 2115"/>
                <a:gd name="T89" fmla="*/ 633 h 1411"/>
                <a:gd name="T90" fmla="*/ 1739 w 2115"/>
                <a:gd name="T91" fmla="*/ 735 h 1411"/>
                <a:gd name="T92" fmla="*/ 1773 w 2115"/>
                <a:gd name="T93" fmla="*/ 725 h 1411"/>
                <a:gd name="T94" fmla="*/ 1773 w 2115"/>
                <a:gd name="T95" fmla="*/ 811 h 1411"/>
                <a:gd name="T96" fmla="*/ 1791 w 2115"/>
                <a:gd name="T97" fmla="*/ 813 h 1411"/>
                <a:gd name="T98" fmla="*/ 1757 w 2115"/>
                <a:gd name="T99" fmla="*/ 843 h 1411"/>
                <a:gd name="T100" fmla="*/ 1787 w 2115"/>
                <a:gd name="T101" fmla="*/ 983 h 1411"/>
                <a:gd name="T102" fmla="*/ 1821 w 2115"/>
                <a:gd name="T103" fmla="*/ 1047 h 1411"/>
                <a:gd name="T104" fmla="*/ 1845 w 2115"/>
                <a:gd name="T105" fmla="*/ 1107 h 1411"/>
                <a:gd name="T106" fmla="*/ 1765 w 2115"/>
                <a:gd name="T107" fmla="*/ 1201 h 1411"/>
                <a:gd name="T108" fmla="*/ 1777 w 2115"/>
                <a:gd name="T109" fmla="*/ 1239 h 1411"/>
                <a:gd name="T110" fmla="*/ 1915 w 2115"/>
                <a:gd name="T111" fmla="*/ 1167 h 1411"/>
                <a:gd name="T112" fmla="*/ 1925 w 2115"/>
                <a:gd name="T113" fmla="*/ 1257 h 1411"/>
                <a:gd name="T114" fmla="*/ 1849 w 2115"/>
                <a:gd name="T115" fmla="*/ 1335 h 1411"/>
                <a:gd name="T116" fmla="*/ 1967 w 2115"/>
                <a:gd name="T117" fmla="*/ 1361 h 1411"/>
                <a:gd name="T118" fmla="*/ 2053 w 2115"/>
                <a:gd name="T119" fmla="*/ 1237 h 1411"/>
                <a:gd name="T120" fmla="*/ 2115 w 2115"/>
                <a:gd name="T121" fmla="*/ 1149 h 1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15" h="1411">
                  <a:moveTo>
                    <a:pt x="2115" y="1149"/>
                  </a:moveTo>
                  <a:lnTo>
                    <a:pt x="2093" y="1153"/>
                  </a:lnTo>
                  <a:lnTo>
                    <a:pt x="2067" y="1145"/>
                  </a:lnTo>
                  <a:lnTo>
                    <a:pt x="2069" y="1125"/>
                  </a:lnTo>
                  <a:lnTo>
                    <a:pt x="2047" y="1119"/>
                  </a:lnTo>
                  <a:lnTo>
                    <a:pt x="2041" y="1103"/>
                  </a:lnTo>
                  <a:lnTo>
                    <a:pt x="2015" y="1095"/>
                  </a:lnTo>
                  <a:lnTo>
                    <a:pt x="1995" y="1091"/>
                  </a:lnTo>
                  <a:lnTo>
                    <a:pt x="1981" y="1081"/>
                  </a:lnTo>
                  <a:lnTo>
                    <a:pt x="1967" y="1071"/>
                  </a:lnTo>
                  <a:lnTo>
                    <a:pt x="1953" y="1061"/>
                  </a:lnTo>
                  <a:lnTo>
                    <a:pt x="1941" y="1053"/>
                  </a:lnTo>
                  <a:lnTo>
                    <a:pt x="1929" y="1053"/>
                  </a:lnTo>
                  <a:lnTo>
                    <a:pt x="1901" y="1055"/>
                  </a:lnTo>
                  <a:lnTo>
                    <a:pt x="1911" y="1037"/>
                  </a:lnTo>
                  <a:lnTo>
                    <a:pt x="1911" y="1025"/>
                  </a:lnTo>
                  <a:lnTo>
                    <a:pt x="1919" y="1015"/>
                  </a:lnTo>
                  <a:lnTo>
                    <a:pt x="1907" y="1009"/>
                  </a:lnTo>
                  <a:lnTo>
                    <a:pt x="1891" y="1003"/>
                  </a:lnTo>
                  <a:lnTo>
                    <a:pt x="1909" y="983"/>
                  </a:lnTo>
                  <a:lnTo>
                    <a:pt x="1923" y="969"/>
                  </a:lnTo>
                  <a:lnTo>
                    <a:pt x="1907" y="965"/>
                  </a:lnTo>
                  <a:lnTo>
                    <a:pt x="1881" y="959"/>
                  </a:lnTo>
                  <a:lnTo>
                    <a:pt x="1899" y="947"/>
                  </a:lnTo>
                  <a:lnTo>
                    <a:pt x="1913" y="937"/>
                  </a:lnTo>
                  <a:lnTo>
                    <a:pt x="1913" y="921"/>
                  </a:lnTo>
                  <a:lnTo>
                    <a:pt x="1907" y="895"/>
                  </a:lnTo>
                  <a:lnTo>
                    <a:pt x="1903" y="877"/>
                  </a:lnTo>
                  <a:lnTo>
                    <a:pt x="1899" y="849"/>
                  </a:lnTo>
                  <a:lnTo>
                    <a:pt x="1897" y="825"/>
                  </a:lnTo>
                  <a:lnTo>
                    <a:pt x="1893" y="805"/>
                  </a:lnTo>
                  <a:lnTo>
                    <a:pt x="1891" y="791"/>
                  </a:lnTo>
                  <a:lnTo>
                    <a:pt x="1889" y="765"/>
                  </a:lnTo>
                  <a:lnTo>
                    <a:pt x="1883" y="737"/>
                  </a:lnTo>
                  <a:lnTo>
                    <a:pt x="1875" y="715"/>
                  </a:lnTo>
                  <a:lnTo>
                    <a:pt x="1889" y="701"/>
                  </a:lnTo>
                  <a:lnTo>
                    <a:pt x="1879" y="683"/>
                  </a:lnTo>
                  <a:lnTo>
                    <a:pt x="1871" y="665"/>
                  </a:lnTo>
                  <a:lnTo>
                    <a:pt x="1863" y="645"/>
                  </a:lnTo>
                  <a:lnTo>
                    <a:pt x="1849" y="635"/>
                  </a:lnTo>
                  <a:lnTo>
                    <a:pt x="1837" y="627"/>
                  </a:lnTo>
                  <a:lnTo>
                    <a:pt x="1821" y="618"/>
                  </a:lnTo>
                  <a:lnTo>
                    <a:pt x="1817" y="608"/>
                  </a:lnTo>
                  <a:lnTo>
                    <a:pt x="1817" y="600"/>
                  </a:lnTo>
                  <a:lnTo>
                    <a:pt x="1815" y="594"/>
                  </a:lnTo>
                  <a:lnTo>
                    <a:pt x="1817" y="588"/>
                  </a:lnTo>
                  <a:lnTo>
                    <a:pt x="1821" y="578"/>
                  </a:lnTo>
                  <a:lnTo>
                    <a:pt x="1819" y="572"/>
                  </a:lnTo>
                  <a:lnTo>
                    <a:pt x="1801" y="560"/>
                  </a:lnTo>
                  <a:lnTo>
                    <a:pt x="1799" y="550"/>
                  </a:lnTo>
                  <a:lnTo>
                    <a:pt x="1787" y="540"/>
                  </a:lnTo>
                  <a:lnTo>
                    <a:pt x="1773" y="536"/>
                  </a:lnTo>
                  <a:lnTo>
                    <a:pt x="1771" y="534"/>
                  </a:lnTo>
                  <a:lnTo>
                    <a:pt x="1771" y="504"/>
                  </a:lnTo>
                  <a:lnTo>
                    <a:pt x="1783" y="494"/>
                  </a:lnTo>
                  <a:lnTo>
                    <a:pt x="1793" y="484"/>
                  </a:lnTo>
                  <a:lnTo>
                    <a:pt x="1795" y="478"/>
                  </a:lnTo>
                  <a:lnTo>
                    <a:pt x="1779" y="456"/>
                  </a:lnTo>
                  <a:lnTo>
                    <a:pt x="1769" y="446"/>
                  </a:lnTo>
                  <a:lnTo>
                    <a:pt x="1759" y="436"/>
                  </a:lnTo>
                  <a:lnTo>
                    <a:pt x="1715" y="450"/>
                  </a:lnTo>
                  <a:lnTo>
                    <a:pt x="1671" y="462"/>
                  </a:lnTo>
                  <a:lnTo>
                    <a:pt x="1641" y="466"/>
                  </a:lnTo>
                  <a:lnTo>
                    <a:pt x="1603" y="474"/>
                  </a:lnTo>
                  <a:lnTo>
                    <a:pt x="1603" y="486"/>
                  </a:lnTo>
                  <a:lnTo>
                    <a:pt x="1591" y="498"/>
                  </a:lnTo>
                  <a:lnTo>
                    <a:pt x="1577" y="502"/>
                  </a:lnTo>
                  <a:lnTo>
                    <a:pt x="1559" y="502"/>
                  </a:lnTo>
                  <a:lnTo>
                    <a:pt x="1535" y="536"/>
                  </a:lnTo>
                  <a:lnTo>
                    <a:pt x="1499" y="560"/>
                  </a:lnTo>
                  <a:lnTo>
                    <a:pt x="1463" y="560"/>
                  </a:lnTo>
                  <a:lnTo>
                    <a:pt x="1437" y="568"/>
                  </a:lnTo>
                  <a:lnTo>
                    <a:pt x="1399" y="582"/>
                  </a:lnTo>
                  <a:lnTo>
                    <a:pt x="1369" y="592"/>
                  </a:lnTo>
                  <a:lnTo>
                    <a:pt x="1331" y="608"/>
                  </a:lnTo>
                  <a:lnTo>
                    <a:pt x="1321" y="606"/>
                  </a:lnTo>
                  <a:lnTo>
                    <a:pt x="1337" y="592"/>
                  </a:lnTo>
                  <a:lnTo>
                    <a:pt x="1345" y="566"/>
                  </a:lnTo>
                  <a:lnTo>
                    <a:pt x="1353" y="546"/>
                  </a:lnTo>
                  <a:lnTo>
                    <a:pt x="1345" y="536"/>
                  </a:lnTo>
                  <a:lnTo>
                    <a:pt x="1331" y="518"/>
                  </a:lnTo>
                  <a:lnTo>
                    <a:pt x="1321" y="504"/>
                  </a:lnTo>
                  <a:lnTo>
                    <a:pt x="1307" y="486"/>
                  </a:lnTo>
                  <a:lnTo>
                    <a:pt x="1297" y="472"/>
                  </a:lnTo>
                  <a:lnTo>
                    <a:pt x="1287" y="458"/>
                  </a:lnTo>
                  <a:lnTo>
                    <a:pt x="1273" y="440"/>
                  </a:lnTo>
                  <a:lnTo>
                    <a:pt x="1279" y="416"/>
                  </a:lnTo>
                  <a:lnTo>
                    <a:pt x="1261" y="408"/>
                  </a:lnTo>
                  <a:lnTo>
                    <a:pt x="1241" y="400"/>
                  </a:lnTo>
                  <a:lnTo>
                    <a:pt x="1241" y="398"/>
                  </a:lnTo>
                  <a:lnTo>
                    <a:pt x="1233" y="382"/>
                  </a:lnTo>
                  <a:lnTo>
                    <a:pt x="1253" y="366"/>
                  </a:lnTo>
                  <a:lnTo>
                    <a:pt x="1279" y="344"/>
                  </a:lnTo>
                  <a:lnTo>
                    <a:pt x="1287" y="332"/>
                  </a:lnTo>
                  <a:lnTo>
                    <a:pt x="1263" y="334"/>
                  </a:lnTo>
                  <a:lnTo>
                    <a:pt x="1227" y="334"/>
                  </a:lnTo>
                  <a:lnTo>
                    <a:pt x="1195" y="336"/>
                  </a:lnTo>
                  <a:lnTo>
                    <a:pt x="1159" y="350"/>
                  </a:lnTo>
                  <a:lnTo>
                    <a:pt x="1127" y="364"/>
                  </a:lnTo>
                  <a:lnTo>
                    <a:pt x="1101" y="352"/>
                  </a:lnTo>
                  <a:lnTo>
                    <a:pt x="1071" y="342"/>
                  </a:lnTo>
                  <a:lnTo>
                    <a:pt x="1049" y="356"/>
                  </a:lnTo>
                  <a:lnTo>
                    <a:pt x="1019" y="348"/>
                  </a:lnTo>
                  <a:lnTo>
                    <a:pt x="989" y="342"/>
                  </a:lnTo>
                  <a:lnTo>
                    <a:pt x="1033" y="286"/>
                  </a:lnTo>
                  <a:lnTo>
                    <a:pt x="1077" y="230"/>
                  </a:lnTo>
                  <a:lnTo>
                    <a:pt x="1121" y="174"/>
                  </a:lnTo>
                  <a:lnTo>
                    <a:pt x="1167" y="120"/>
                  </a:lnTo>
                  <a:lnTo>
                    <a:pt x="1213" y="64"/>
                  </a:lnTo>
                  <a:lnTo>
                    <a:pt x="1257" y="10"/>
                  </a:lnTo>
                  <a:lnTo>
                    <a:pt x="1265" y="0"/>
                  </a:lnTo>
                  <a:lnTo>
                    <a:pt x="0" y="0"/>
                  </a:lnTo>
                  <a:lnTo>
                    <a:pt x="0" y="196"/>
                  </a:lnTo>
                  <a:lnTo>
                    <a:pt x="8" y="194"/>
                  </a:lnTo>
                  <a:lnTo>
                    <a:pt x="18" y="192"/>
                  </a:lnTo>
                  <a:lnTo>
                    <a:pt x="24" y="194"/>
                  </a:lnTo>
                  <a:lnTo>
                    <a:pt x="42" y="194"/>
                  </a:lnTo>
                  <a:lnTo>
                    <a:pt x="56" y="190"/>
                  </a:lnTo>
                  <a:lnTo>
                    <a:pt x="90" y="174"/>
                  </a:lnTo>
                  <a:lnTo>
                    <a:pt x="106" y="168"/>
                  </a:lnTo>
                  <a:lnTo>
                    <a:pt x="110" y="168"/>
                  </a:lnTo>
                  <a:lnTo>
                    <a:pt x="44" y="206"/>
                  </a:lnTo>
                  <a:lnTo>
                    <a:pt x="30" y="216"/>
                  </a:lnTo>
                  <a:lnTo>
                    <a:pt x="28" y="220"/>
                  </a:lnTo>
                  <a:lnTo>
                    <a:pt x="34" y="230"/>
                  </a:lnTo>
                  <a:lnTo>
                    <a:pt x="46" y="230"/>
                  </a:lnTo>
                  <a:lnTo>
                    <a:pt x="74" y="226"/>
                  </a:lnTo>
                  <a:lnTo>
                    <a:pt x="82" y="222"/>
                  </a:lnTo>
                  <a:lnTo>
                    <a:pt x="94" y="214"/>
                  </a:lnTo>
                  <a:lnTo>
                    <a:pt x="100" y="210"/>
                  </a:lnTo>
                  <a:lnTo>
                    <a:pt x="104" y="214"/>
                  </a:lnTo>
                  <a:lnTo>
                    <a:pt x="114" y="218"/>
                  </a:lnTo>
                  <a:lnTo>
                    <a:pt x="114" y="224"/>
                  </a:lnTo>
                  <a:lnTo>
                    <a:pt x="118" y="226"/>
                  </a:lnTo>
                  <a:lnTo>
                    <a:pt x="126" y="224"/>
                  </a:lnTo>
                  <a:lnTo>
                    <a:pt x="136" y="220"/>
                  </a:lnTo>
                  <a:lnTo>
                    <a:pt x="146" y="214"/>
                  </a:lnTo>
                  <a:lnTo>
                    <a:pt x="158" y="210"/>
                  </a:lnTo>
                  <a:lnTo>
                    <a:pt x="172" y="208"/>
                  </a:lnTo>
                  <a:lnTo>
                    <a:pt x="182" y="210"/>
                  </a:lnTo>
                  <a:lnTo>
                    <a:pt x="186" y="214"/>
                  </a:lnTo>
                  <a:lnTo>
                    <a:pt x="208" y="208"/>
                  </a:lnTo>
                  <a:lnTo>
                    <a:pt x="242" y="194"/>
                  </a:lnTo>
                  <a:lnTo>
                    <a:pt x="270" y="184"/>
                  </a:lnTo>
                  <a:lnTo>
                    <a:pt x="302" y="184"/>
                  </a:lnTo>
                  <a:lnTo>
                    <a:pt x="314" y="188"/>
                  </a:lnTo>
                  <a:lnTo>
                    <a:pt x="256" y="198"/>
                  </a:lnTo>
                  <a:lnTo>
                    <a:pt x="242" y="210"/>
                  </a:lnTo>
                  <a:lnTo>
                    <a:pt x="226" y="228"/>
                  </a:lnTo>
                  <a:lnTo>
                    <a:pt x="226" y="234"/>
                  </a:lnTo>
                  <a:lnTo>
                    <a:pt x="232" y="240"/>
                  </a:lnTo>
                  <a:lnTo>
                    <a:pt x="248" y="244"/>
                  </a:lnTo>
                  <a:lnTo>
                    <a:pt x="224" y="256"/>
                  </a:lnTo>
                  <a:lnTo>
                    <a:pt x="214" y="258"/>
                  </a:lnTo>
                  <a:lnTo>
                    <a:pt x="208" y="260"/>
                  </a:lnTo>
                  <a:lnTo>
                    <a:pt x="214" y="266"/>
                  </a:lnTo>
                  <a:lnTo>
                    <a:pt x="244" y="258"/>
                  </a:lnTo>
                  <a:lnTo>
                    <a:pt x="260" y="256"/>
                  </a:lnTo>
                  <a:lnTo>
                    <a:pt x="268" y="260"/>
                  </a:lnTo>
                  <a:lnTo>
                    <a:pt x="268" y="262"/>
                  </a:lnTo>
                  <a:lnTo>
                    <a:pt x="264" y="268"/>
                  </a:lnTo>
                  <a:lnTo>
                    <a:pt x="262" y="274"/>
                  </a:lnTo>
                  <a:lnTo>
                    <a:pt x="332" y="276"/>
                  </a:lnTo>
                  <a:lnTo>
                    <a:pt x="326" y="280"/>
                  </a:lnTo>
                  <a:lnTo>
                    <a:pt x="306" y="292"/>
                  </a:lnTo>
                  <a:lnTo>
                    <a:pt x="292" y="300"/>
                  </a:lnTo>
                  <a:lnTo>
                    <a:pt x="270" y="308"/>
                  </a:lnTo>
                  <a:lnTo>
                    <a:pt x="278" y="310"/>
                  </a:lnTo>
                  <a:lnTo>
                    <a:pt x="296" y="310"/>
                  </a:lnTo>
                  <a:lnTo>
                    <a:pt x="316" y="316"/>
                  </a:lnTo>
                  <a:lnTo>
                    <a:pt x="336" y="324"/>
                  </a:lnTo>
                  <a:lnTo>
                    <a:pt x="354" y="326"/>
                  </a:lnTo>
                  <a:lnTo>
                    <a:pt x="372" y="320"/>
                  </a:lnTo>
                  <a:lnTo>
                    <a:pt x="390" y="312"/>
                  </a:lnTo>
                  <a:lnTo>
                    <a:pt x="420" y="296"/>
                  </a:lnTo>
                  <a:lnTo>
                    <a:pt x="448" y="284"/>
                  </a:lnTo>
                  <a:lnTo>
                    <a:pt x="478" y="272"/>
                  </a:lnTo>
                  <a:lnTo>
                    <a:pt x="484" y="272"/>
                  </a:lnTo>
                  <a:lnTo>
                    <a:pt x="456" y="288"/>
                  </a:lnTo>
                  <a:lnTo>
                    <a:pt x="442" y="298"/>
                  </a:lnTo>
                  <a:lnTo>
                    <a:pt x="426" y="312"/>
                  </a:lnTo>
                  <a:lnTo>
                    <a:pt x="400" y="336"/>
                  </a:lnTo>
                  <a:lnTo>
                    <a:pt x="402" y="342"/>
                  </a:lnTo>
                  <a:lnTo>
                    <a:pt x="414" y="346"/>
                  </a:lnTo>
                  <a:lnTo>
                    <a:pt x="422" y="352"/>
                  </a:lnTo>
                  <a:lnTo>
                    <a:pt x="422" y="356"/>
                  </a:lnTo>
                  <a:lnTo>
                    <a:pt x="436" y="360"/>
                  </a:lnTo>
                  <a:lnTo>
                    <a:pt x="464" y="362"/>
                  </a:lnTo>
                  <a:lnTo>
                    <a:pt x="480" y="370"/>
                  </a:lnTo>
                  <a:lnTo>
                    <a:pt x="486" y="382"/>
                  </a:lnTo>
                  <a:lnTo>
                    <a:pt x="482" y="386"/>
                  </a:lnTo>
                  <a:lnTo>
                    <a:pt x="468" y="390"/>
                  </a:lnTo>
                  <a:lnTo>
                    <a:pt x="466" y="396"/>
                  </a:lnTo>
                  <a:lnTo>
                    <a:pt x="490" y="398"/>
                  </a:lnTo>
                  <a:lnTo>
                    <a:pt x="518" y="396"/>
                  </a:lnTo>
                  <a:lnTo>
                    <a:pt x="570" y="388"/>
                  </a:lnTo>
                  <a:lnTo>
                    <a:pt x="662" y="380"/>
                  </a:lnTo>
                  <a:lnTo>
                    <a:pt x="720" y="382"/>
                  </a:lnTo>
                  <a:lnTo>
                    <a:pt x="780" y="392"/>
                  </a:lnTo>
                  <a:lnTo>
                    <a:pt x="838" y="404"/>
                  </a:lnTo>
                  <a:lnTo>
                    <a:pt x="862" y="400"/>
                  </a:lnTo>
                  <a:lnTo>
                    <a:pt x="880" y="394"/>
                  </a:lnTo>
                  <a:lnTo>
                    <a:pt x="888" y="390"/>
                  </a:lnTo>
                  <a:lnTo>
                    <a:pt x="892" y="382"/>
                  </a:lnTo>
                  <a:lnTo>
                    <a:pt x="896" y="378"/>
                  </a:lnTo>
                  <a:lnTo>
                    <a:pt x="900" y="376"/>
                  </a:lnTo>
                  <a:lnTo>
                    <a:pt x="904" y="378"/>
                  </a:lnTo>
                  <a:lnTo>
                    <a:pt x="906" y="382"/>
                  </a:lnTo>
                  <a:lnTo>
                    <a:pt x="900" y="398"/>
                  </a:lnTo>
                  <a:lnTo>
                    <a:pt x="896" y="402"/>
                  </a:lnTo>
                  <a:lnTo>
                    <a:pt x="868" y="418"/>
                  </a:lnTo>
                  <a:lnTo>
                    <a:pt x="874" y="422"/>
                  </a:lnTo>
                  <a:lnTo>
                    <a:pt x="930" y="446"/>
                  </a:lnTo>
                  <a:lnTo>
                    <a:pt x="958" y="452"/>
                  </a:lnTo>
                  <a:lnTo>
                    <a:pt x="989" y="454"/>
                  </a:lnTo>
                  <a:lnTo>
                    <a:pt x="1023" y="450"/>
                  </a:lnTo>
                  <a:lnTo>
                    <a:pt x="1081" y="436"/>
                  </a:lnTo>
                  <a:lnTo>
                    <a:pt x="1095" y="430"/>
                  </a:lnTo>
                  <a:lnTo>
                    <a:pt x="1151" y="404"/>
                  </a:lnTo>
                  <a:lnTo>
                    <a:pt x="1173" y="394"/>
                  </a:lnTo>
                  <a:lnTo>
                    <a:pt x="1185" y="396"/>
                  </a:lnTo>
                  <a:lnTo>
                    <a:pt x="1187" y="398"/>
                  </a:lnTo>
                  <a:lnTo>
                    <a:pt x="1197" y="418"/>
                  </a:lnTo>
                  <a:lnTo>
                    <a:pt x="1227" y="430"/>
                  </a:lnTo>
                  <a:lnTo>
                    <a:pt x="1217" y="430"/>
                  </a:lnTo>
                  <a:lnTo>
                    <a:pt x="1199" y="428"/>
                  </a:lnTo>
                  <a:lnTo>
                    <a:pt x="1189" y="432"/>
                  </a:lnTo>
                  <a:lnTo>
                    <a:pt x="1179" y="440"/>
                  </a:lnTo>
                  <a:lnTo>
                    <a:pt x="1173" y="448"/>
                  </a:lnTo>
                  <a:lnTo>
                    <a:pt x="1159" y="462"/>
                  </a:lnTo>
                  <a:lnTo>
                    <a:pt x="1151" y="470"/>
                  </a:lnTo>
                  <a:lnTo>
                    <a:pt x="1149" y="472"/>
                  </a:lnTo>
                  <a:lnTo>
                    <a:pt x="1161" y="448"/>
                  </a:lnTo>
                  <a:lnTo>
                    <a:pt x="1179" y="428"/>
                  </a:lnTo>
                  <a:lnTo>
                    <a:pt x="1181" y="422"/>
                  </a:lnTo>
                  <a:lnTo>
                    <a:pt x="1175" y="406"/>
                  </a:lnTo>
                  <a:lnTo>
                    <a:pt x="1171" y="406"/>
                  </a:lnTo>
                  <a:lnTo>
                    <a:pt x="1165" y="406"/>
                  </a:lnTo>
                  <a:lnTo>
                    <a:pt x="1155" y="410"/>
                  </a:lnTo>
                  <a:lnTo>
                    <a:pt x="1149" y="414"/>
                  </a:lnTo>
                  <a:lnTo>
                    <a:pt x="1143" y="420"/>
                  </a:lnTo>
                  <a:lnTo>
                    <a:pt x="1137" y="428"/>
                  </a:lnTo>
                  <a:lnTo>
                    <a:pt x="1133" y="438"/>
                  </a:lnTo>
                  <a:lnTo>
                    <a:pt x="1131" y="450"/>
                  </a:lnTo>
                  <a:lnTo>
                    <a:pt x="1127" y="456"/>
                  </a:lnTo>
                  <a:lnTo>
                    <a:pt x="1099" y="472"/>
                  </a:lnTo>
                  <a:lnTo>
                    <a:pt x="1085" y="478"/>
                  </a:lnTo>
                  <a:lnTo>
                    <a:pt x="1069" y="482"/>
                  </a:lnTo>
                  <a:lnTo>
                    <a:pt x="1061" y="484"/>
                  </a:lnTo>
                  <a:lnTo>
                    <a:pt x="1061" y="488"/>
                  </a:lnTo>
                  <a:lnTo>
                    <a:pt x="1067" y="494"/>
                  </a:lnTo>
                  <a:lnTo>
                    <a:pt x="1083" y="502"/>
                  </a:lnTo>
                  <a:lnTo>
                    <a:pt x="1105" y="518"/>
                  </a:lnTo>
                  <a:lnTo>
                    <a:pt x="1157" y="544"/>
                  </a:lnTo>
                  <a:lnTo>
                    <a:pt x="1177" y="554"/>
                  </a:lnTo>
                  <a:lnTo>
                    <a:pt x="1203" y="558"/>
                  </a:lnTo>
                  <a:lnTo>
                    <a:pt x="1199" y="560"/>
                  </a:lnTo>
                  <a:lnTo>
                    <a:pt x="1191" y="564"/>
                  </a:lnTo>
                  <a:lnTo>
                    <a:pt x="1193" y="568"/>
                  </a:lnTo>
                  <a:lnTo>
                    <a:pt x="1205" y="568"/>
                  </a:lnTo>
                  <a:lnTo>
                    <a:pt x="1217" y="572"/>
                  </a:lnTo>
                  <a:lnTo>
                    <a:pt x="1229" y="580"/>
                  </a:lnTo>
                  <a:lnTo>
                    <a:pt x="1247" y="600"/>
                  </a:lnTo>
                  <a:lnTo>
                    <a:pt x="1249" y="610"/>
                  </a:lnTo>
                  <a:lnTo>
                    <a:pt x="1247" y="620"/>
                  </a:lnTo>
                  <a:lnTo>
                    <a:pt x="1249" y="629"/>
                  </a:lnTo>
                  <a:lnTo>
                    <a:pt x="1255" y="645"/>
                  </a:lnTo>
                  <a:lnTo>
                    <a:pt x="1263" y="653"/>
                  </a:lnTo>
                  <a:lnTo>
                    <a:pt x="1271" y="657"/>
                  </a:lnTo>
                  <a:lnTo>
                    <a:pt x="1273" y="661"/>
                  </a:lnTo>
                  <a:lnTo>
                    <a:pt x="1269" y="667"/>
                  </a:lnTo>
                  <a:lnTo>
                    <a:pt x="1269" y="669"/>
                  </a:lnTo>
                  <a:lnTo>
                    <a:pt x="1317" y="705"/>
                  </a:lnTo>
                  <a:lnTo>
                    <a:pt x="1341" y="717"/>
                  </a:lnTo>
                  <a:lnTo>
                    <a:pt x="1357" y="729"/>
                  </a:lnTo>
                  <a:lnTo>
                    <a:pt x="1369" y="735"/>
                  </a:lnTo>
                  <a:lnTo>
                    <a:pt x="1373" y="733"/>
                  </a:lnTo>
                  <a:lnTo>
                    <a:pt x="1403" y="717"/>
                  </a:lnTo>
                  <a:lnTo>
                    <a:pt x="1457" y="713"/>
                  </a:lnTo>
                  <a:lnTo>
                    <a:pt x="1467" y="711"/>
                  </a:lnTo>
                  <a:lnTo>
                    <a:pt x="1473" y="707"/>
                  </a:lnTo>
                  <a:lnTo>
                    <a:pt x="1483" y="693"/>
                  </a:lnTo>
                  <a:lnTo>
                    <a:pt x="1483" y="683"/>
                  </a:lnTo>
                  <a:lnTo>
                    <a:pt x="1477" y="665"/>
                  </a:lnTo>
                  <a:lnTo>
                    <a:pt x="1465" y="661"/>
                  </a:lnTo>
                  <a:lnTo>
                    <a:pt x="1439" y="661"/>
                  </a:lnTo>
                  <a:lnTo>
                    <a:pt x="1461" y="649"/>
                  </a:lnTo>
                  <a:lnTo>
                    <a:pt x="1463" y="645"/>
                  </a:lnTo>
                  <a:lnTo>
                    <a:pt x="1449" y="639"/>
                  </a:lnTo>
                  <a:lnTo>
                    <a:pt x="1447" y="635"/>
                  </a:lnTo>
                  <a:lnTo>
                    <a:pt x="1449" y="629"/>
                  </a:lnTo>
                  <a:lnTo>
                    <a:pt x="1445" y="625"/>
                  </a:lnTo>
                  <a:lnTo>
                    <a:pt x="1431" y="618"/>
                  </a:lnTo>
                  <a:lnTo>
                    <a:pt x="1415" y="612"/>
                  </a:lnTo>
                  <a:lnTo>
                    <a:pt x="1403" y="612"/>
                  </a:lnTo>
                  <a:lnTo>
                    <a:pt x="1389" y="616"/>
                  </a:lnTo>
                  <a:lnTo>
                    <a:pt x="1385" y="614"/>
                  </a:lnTo>
                  <a:lnTo>
                    <a:pt x="1405" y="604"/>
                  </a:lnTo>
                  <a:lnTo>
                    <a:pt x="1411" y="602"/>
                  </a:lnTo>
                  <a:lnTo>
                    <a:pt x="1415" y="596"/>
                  </a:lnTo>
                  <a:lnTo>
                    <a:pt x="1415" y="586"/>
                  </a:lnTo>
                  <a:lnTo>
                    <a:pt x="1419" y="582"/>
                  </a:lnTo>
                  <a:lnTo>
                    <a:pt x="1437" y="592"/>
                  </a:lnTo>
                  <a:lnTo>
                    <a:pt x="1471" y="600"/>
                  </a:lnTo>
                  <a:lnTo>
                    <a:pt x="1475" y="608"/>
                  </a:lnTo>
                  <a:lnTo>
                    <a:pt x="1475" y="616"/>
                  </a:lnTo>
                  <a:lnTo>
                    <a:pt x="1477" y="618"/>
                  </a:lnTo>
                  <a:lnTo>
                    <a:pt x="1485" y="622"/>
                  </a:lnTo>
                  <a:lnTo>
                    <a:pt x="1491" y="629"/>
                  </a:lnTo>
                  <a:lnTo>
                    <a:pt x="1499" y="633"/>
                  </a:lnTo>
                  <a:lnTo>
                    <a:pt x="1507" y="633"/>
                  </a:lnTo>
                  <a:lnTo>
                    <a:pt x="1515" y="629"/>
                  </a:lnTo>
                  <a:lnTo>
                    <a:pt x="1523" y="624"/>
                  </a:lnTo>
                  <a:lnTo>
                    <a:pt x="1529" y="616"/>
                  </a:lnTo>
                  <a:lnTo>
                    <a:pt x="1533" y="610"/>
                  </a:lnTo>
                  <a:lnTo>
                    <a:pt x="1535" y="600"/>
                  </a:lnTo>
                  <a:lnTo>
                    <a:pt x="1551" y="580"/>
                  </a:lnTo>
                  <a:lnTo>
                    <a:pt x="1553" y="582"/>
                  </a:lnTo>
                  <a:lnTo>
                    <a:pt x="1551" y="590"/>
                  </a:lnTo>
                  <a:lnTo>
                    <a:pt x="1545" y="610"/>
                  </a:lnTo>
                  <a:lnTo>
                    <a:pt x="1547" y="614"/>
                  </a:lnTo>
                  <a:lnTo>
                    <a:pt x="1565" y="608"/>
                  </a:lnTo>
                  <a:lnTo>
                    <a:pt x="1579" y="608"/>
                  </a:lnTo>
                  <a:lnTo>
                    <a:pt x="1535" y="624"/>
                  </a:lnTo>
                  <a:lnTo>
                    <a:pt x="1531" y="629"/>
                  </a:lnTo>
                  <a:lnTo>
                    <a:pt x="1533" y="661"/>
                  </a:lnTo>
                  <a:lnTo>
                    <a:pt x="1531" y="669"/>
                  </a:lnTo>
                  <a:lnTo>
                    <a:pt x="1509" y="691"/>
                  </a:lnTo>
                  <a:lnTo>
                    <a:pt x="1501" y="703"/>
                  </a:lnTo>
                  <a:lnTo>
                    <a:pt x="1503" y="705"/>
                  </a:lnTo>
                  <a:lnTo>
                    <a:pt x="1553" y="701"/>
                  </a:lnTo>
                  <a:lnTo>
                    <a:pt x="1567" y="709"/>
                  </a:lnTo>
                  <a:lnTo>
                    <a:pt x="1569" y="723"/>
                  </a:lnTo>
                  <a:lnTo>
                    <a:pt x="1573" y="731"/>
                  </a:lnTo>
                  <a:lnTo>
                    <a:pt x="1595" y="735"/>
                  </a:lnTo>
                  <a:lnTo>
                    <a:pt x="1605" y="733"/>
                  </a:lnTo>
                  <a:lnTo>
                    <a:pt x="1613" y="727"/>
                  </a:lnTo>
                  <a:lnTo>
                    <a:pt x="1619" y="721"/>
                  </a:lnTo>
                  <a:lnTo>
                    <a:pt x="1621" y="715"/>
                  </a:lnTo>
                  <a:lnTo>
                    <a:pt x="1631" y="683"/>
                  </a:lnTo>
                  <a:lnTo>
                    <a:pt x="1637" y="667"/>
                  </a:lnTo>
                  <a:lnTo>
                    <a:pt x="1645" y="651"/>
                  </a:lnTo>
                  <a:lnTo>
                    <a:pt x="1651" y="631"/>
                  </a:lnTo>
                  <a:lnTo>
                    <a:pt x="1657" y="606"/>
                  </a:lnTo>
                  <a:lnTo>
                    <a:pt x="1675" y="572"/>
                  </a:lnTo>
                  <a:lnTo>
                    <a:pt x="1673" y="550"/>
                  </a:lnTo>
                  <a:lnTo>
                    <a:pt x="1683" y="548"/>
                  </a:lnTo>
                  <a:lnTo>
                    <a:pt x="1689" y="550"/>
                  </a:lnTo>
                  <a:lnTo>
                    <a:pt x="1691" y="542"/>
                  </a:lnTo>
                  <a:lnTo>
                    <a:pt x="1689" y="530"/>
                  </a:lnTo>
                  <a:lnTo>
                    <a:pt x="1703" y="528"/>
                  </a:lnTo>
                  <a:lnTo>
                    <a:pt x="1709" y="522"/>
                  </a:lnTo>
                  <a:lnTo>
                    <a:pt x="1723" y="508"/>
                  </a:lnTo>
                  <a:lnTo>
                    <a:pt x="1725" y="510"/>
                  </a:lnTo>
                  <a:lnTo>
                    <a:pt x="1711" y="526"/>
                  </a:lnTo>
                  <a:lnTo>
                    <a:pt x="1703" y="544"/>
                  </a:lnTo>
                  <a:lnTo>
                    <a:pt x="1699" y="574"/>
                  </a:lnTo>
                  <a:lnTo>
                    <a:pt x="1679" y="620"/>
                  </a:lnTo>
                  <a:lnTo>
                    <a:pt x="1681" y="627"/>
                  </a:lnTo>
                  <a:lnTo>
                    <a:pt x="1691" y="633"/>
                  </a:lnTo>
                  <a:lnTo>
                    <a:pt x="1691" y="637"/>
                  </a:lnTo>
                  <a:lnTo>
                    <a:pt x="1681" y="657"/>
                  </a:lnTo>
                  <a:lnTo>
                    <a:pt x="1681" y="693"/>
                  </a:lnTo>
                  <a:lnTo>
                    <a:pt x="1689" y="707"/>
                  </a:lnTo>
                  <a:lnTo>
                    <a:pt x="1715" y="709"/>
                  </a:lnTo>
                  <a:lnTo>
                    <a:pt x="1729" y="723"/>
                  </a:lnTo>
                  <a:lnTo>
                    <a:pt x="1733" y="733"/>
                  </a:lnTo>
                  <a:lnTo>
                    <a:pt x="1739" y="735"/>
                  </a:lnTo>
                  <a:lnTo>
                    <a:pt x="1759" y="727"/>
                  </a:lnTo>
                  <a:lnTo>
                    <a:pt x="1791" y="701"/>
                  </a:lnTo>
                  <a:lnTo>
                    <a:pt x="1817" y="685"/>
                  </a:lnTo>
                  <a:lnTo>
                    <a:pt x="1825" y="681"/>
                  </a:lnTo>
                  <a:lnTo>
                    <a:pt x="1829" y="681"/>
                  </a:lnTo>
                  <a:lnTo>
                    <a:pt x="1825" y="685"/>
                  </a:lnTo>
                  <a:lnTo>
                    <a:pt x="1815" y="691"/>
                  </a:lnTo>
                  <a:lnTo>
                    <a:pt x="1773" y="725"/>
                  </a:lnTo>
                  <a:lnTo>
                    <a:pt x="1759" y="741"/>
                  </a:lnTo>
                  <a:lnTo>
                    <a:pt x="1749" y="757"/>
                  </a:lnTo>
                  <a:lnTo>
                    <a:pt x="1747" y="767"/>
                  </a:lnTo>
                  <a:lnTo>
                    <a:pt x="1757" y="783"/>
                  </a:lnTo>
                  <a:lnTo>
                    <a:pt x="1761" y="793"/>
                  </a:lnTo>
                  <a:lnTo>
                    <a:pt x="1761" y="809"/>
                  </a:lnTo>
                  <a:lnTo>
                    <a:pt x="1763" y="811"/>
                  </a:lnTo>
                  <a:lnTo>
                    <a:pt x="1773" y="811"/>
                  </a:lnTo>
                  <a:lnTo>
                    <a:pt x="1781" y="809"/>
                  </a:lnTo>
                  <a:lnTo>
                    <a:pt x="1799" y="795"/>
                  </a:lnTo>
                  <a:lnTo>
                    <a:pt x="1809" y="795"/>
                  </a:lnTo>
                  <a:lnTo>
                    <a:pt x="1851" y="805"/>
                  </a:lnTo>
                  <a:lnTo>
                    <a:pt x="1847" y="807"/>
                  </a:lnTo>
                  <a:lnTo>
                    <a:pt x="1801" y="803"/>
                  </a:lnTo>
                  <a:lnTo>
                    <a:pt x="1795" y="807"/>
                  </a:lnTo>
                  <a:lnTo>
                    <a:pt x="1791" y="813"/>
                  </a:lnTo>
                  <a:lnTo>
                    <a:pt x="1787" y="825"/>
                  </a:lnTo>
                  <a:lnTo>
                    <a:pt x="1793" y="833"/>
                  </a:lnTo>
                  <a:lnTo>
                    <a:pt x="1823" y="865"/>
                  </a:lnTo>
                  <a:lnTo>
                    <a:pt x="1817" y="867"/>
                  </a:lnTo>
                  <a:lnTo>
                    <a:pt x="1795" y="853"/>
                  </a:lnTo>
                  <a:lnTo>
                    <a:pt x="1771" y="839"/>
                  </a:lnTo>
                  <a:lnTo>
                    <a:pt x="1763" y="839"/>
                  </a:lnTo>
                  <a:lnTo>
                    <a:pt x="1757" y="843"/>
                  </a:lnTo>
                  <a:lnTo>
                    <a:pt x="1749" y="851"/>
                  </a:lnTo>
                  <a:lnTo>
                    <a:pt x="1755" y="867"/>
                  </a:lnTo>
                  <a:lnTo>
                    <a:pt x="1743" y="909"/>
                  </a:lnTo>
                  <a:lnTo>
                    <a:pt x="1717" y="941"/>
                  </a:lnTo>
                  <a:lnTo>
                    <a:pt x="1787" y="965"/>
                  </a:lnTo>
                  <a:lnTo>
                    <a:pt x="1803" y="963"/>
                  </a:lnTo>
                  <a:lnTo>
                    <a:pt x="1801" y="967"/>
                  </a:lnTo>
                  <a:lnTo>
                    <a:pt x="1787" y="983"/>
                  </a:lnTo>
                  <a:lnTo>
                    <a:pt x="1785" y="989"/>
                  </a:lnTo>
                  <a:lnTo>
                    <a:pt x="1785" y="995"/>
                  </a:lnTo>
                  <a:lnTo>
                    <a:pt x="1791" y="1009"/>
                  </a:lnTo>
                  <a:lnTo>
                    <a:pt x="1799" y="1015"/>
                  </a:lnTo>
                  <a:lnTo>
                    <a:pt x="1819" y="1021"/>
                  </a:lnTo>
                  <a:lnTo>
                    <a:pt x="1805" y="1043"/>
                  </a:lnTo>
                  <a:lnTo>
                    <a:pt x="1811" y="1047"/>
                  </a:lnTo>
                  <a:lnTo>
                    <a:pt x="1821" y="1047"/>
                  </a:lnTo>
                  <a:lnTo>
                    <a:pt x="1821" y="1053"/>
                  </a:lnTo>
                  <a:lnTo>
                    <a:pt x="1817" y="1061"/>
                  </a:lnTo>
                  <a:lnTo>
                    <a:pt x="1817" y="1069"/>
                  </a:lnTo>
                  <a:lnTo>
                    <a:pt x="1821" y="1075"/>
                  </a:lnTo>
                  <a:lnTo>
                    <a:pt x="1823" y="1087"/>
                  </a:lnTo>
                  <a:lnTo>
                    <a:pt x="1829" y="1091"/>
                  </a:lnTo>
                  <a:lnTo>
                    <a:pt x="1843" y="1095"/>
                  </a:lnTo>
                  <a:lnTo>
                    <a:pt x="1845" y="1107"/>
                  </a:lnTo>
                  <a:lnTo>
                    <a:pt x="1845" y="1117"/>
                  </a:lnTo>
                  <a:lnTo>
                    <a:pt x="1847" y="1123"/>
                  </a:lnTo>
                  <a:lnTo>
                    <a:pt x="1853" y="1125"/>
                  </a:lnTo>
                  <a:lnTo>
                    <a:pt x="1897" y="1129"/>
                  </a:lnTo>
                  <a:lnTo>
                    <a:pt x="1861" y="1139"/>
                  </a:lnTo>
                  <a:lnTo>
                    <a:pt x="1845" y="1139"/>
                  </a:lnTo>
                  <a:lnTo>
                    <a:pt x="1791" y="1183"/>
                  </a:lnTo>
                  <a:lnTo>
                    <a:pt x="1765" y="1201"/>
                  </a:lnTo>
                  <a:lnTo>
                    <a:pt x="1747" y="1213"/>
                  </a:lnTo>
                  <a:lnTo>
                    <a:pt x="1737" y="1219"/>
                  </a:lnTo>
                  <a:lnTo>
                    <a:pt x="1731" y="1225"/>
                  </a:lnTo>
                  <a:lnTo>
                    <a:pt x="1727" y="1249"/>
                  </a:lnTo>
                  <a:lnTo>
                    <a:pt x="1729" y="1255"/>
                  </a:lnTo>
                  <a:lnTo>
                    <a:pt x="1745" y="1261"/>
                  </a:lnTo>
                  <a:lnTo>
                    <a:pt x="1755" y="1257"/>
                  </a:lnTo>
                  <a:lnTo>
                    <a:pt x="1777" y="1239"/>
                  </a:lnTo>
                  <a:lnTo>
                    <a:pt x="1793" y="1221"/>
                  </a:lnTo>
                  <a:lnTo>
                    <a:pt x="1803" y="1215"/>
                  </a:lnTo>
                  <a:lnTo>
                    <a:pt x="1805" y="1213"/>
                  </a:lnTo>
                  <a:lnTo>
                    <a:pt x="1807" y="1203"/>
                  </a:lnTo>
                  <a:lnTo>
                    <a:pt x="1811" y="1199"/>
                  </a:lnTo>
                  <a:lnTo>
                    <a:pt x="1819" y="1195"/>
                  </a:lnTo>
                  <a:lnTo>
                    <a:pt x="1849" y="1183"/>
                  </a:lnTo>
                  <a:lnTo>
                    <a:pt x="1915" y="1167"/>
                  </a:lnTo>
                  <a:lnTo>
                    <a:pt x="1963" y="1153"/>
                  </a:lnTo>
                  <a:lnTo>
                    <a:pt x="1953" y="1161"/>
                  </a:lnTo>
                  <a:lnTo>
                    <a:pt x="1935" y="1171"/>
                  </a:lnTo>
                  <a:lnTo>
                    <a:pt x="1933" y="1177"/>
                  </a:lnTo>
                  <a:lnTo>
                    <a:pt x="1939" y="1207"/>
                  </a:lnTo>
                  <a:lnTo>
                    <a:pt x="1939" y="1221"/>
                  </a:lnTo>
                  <a:lnTo>
                    <a:pt x="1931" y="1245"/>
                  </a:lnTo>
                  <a:lnTo>
                    <a:pt x="1925" y="1257"/>
                  </a:lnTo>
                  <a:lnTo>
                    <a:pt x="1913" y="1275"/>
                  </a:lnTo>
                  <a:lnTo>
                    <a:pt x="1903" y="1297"/>
                  </a:lnTo>
                  <a:lnTo>
                    <a:pt x="1905" y="1301"/>
                  </a:lnTo>
                  <a:lnTo>
                    <a:pt x="1917" y="1303"/>
                  </a:lnTo>
                  <a:lnTo>
                    <a:pt x="1913" y="1307"/>
                  </a:lnTo>
                  <a:lnTo>
                    <a:pt x="1871" y="1319"/>
                  </a:lnTo>
                  <a:lnTo>
                    <a:pt x="1853" y="1331"/>
                  </a:lnTo>
                  <a:lnTo>
                    <a:pt x="1849" y="1335"/>
                  </a:lnTo>
                  <a:lnTo>
                    <a:pt x="1849" y="1355"/>
                  </a:lnTo>
                  <a:lnTo>
                    <a:pt x="1843" y="1375"/>
                  </a:lnTo>
                  <a:lnTo>
                    <a:pt x="1841" y="1403"/>
                  </a:lnTo>
                  <a:lnTo>
                    <a:pt x="1875" y="1407"/>
                  </a:lnTo>
                  <a:lnTo>
                    <a:pt x="1879" y="1411"/>
                  </a:lnTo>
                  <a:lnTo>
                    <a:pt x="1901" y="1399"/>
                  </a:lnTo>
                  <a:lnTo>
                    <a:pt x="1943" y="1377"/>
                  </a:lnTo>
                  <a:lnTo>
                    <a:pt x="1967" y="1361"/>
                  </a:lnTo>
                  <a:lnTo>
                    <a:pt x="1971" y="1355"/>
                  </a:lnTo>
                  <a:lnTo>
                    <a:pt x="1987" y="1339"/>
                  </a:lnTo>
                  <a:lnTo>
                    <a:pt x="2027" y="1307"/>
                  </a:lnTo>
                  <a:lnTo>
                    <a:pt x="2033" y="1299"/>
                  </a:lnTo>
                  <a:lnTo>
                    <a:pt x="2037" y="1285"/>
                  </a:lnTo>
                  <a:lnTo>
                    <a:pt x="2041" y="1263"/>
                  </a:lnTo>
                  <a:lnTo>
                    <a:pt x="2045" y="1251"/>
                  </a:lnTo>
                  <a:lnTo>
                    <a:pt x="2053" y="1237"/>
                  </a:lnTo>
                  <a:lnTo>
                    <a:pt x="2061" y="1225"/>
                  </a:lnTo>
                  <a:lnTo>
                    <a:pt x="2073" y="1213"/>
                  </a:lnTo>
                  <a:lnTo>
                    <a:pt x="2085" y="1201"/>
                  </a:lnTo>
                  <a:lnTo>
                    <a:pt x="2099" y="1191"/>
                  </a:lnTo>
                  <a:lnTo>
                    <a:pt x="2109" y="1179"/>
                  </a:lnTo>
                  <a:lnTo>
                    <a:pt x="2115" y="1167"/>
                  </a:lnTo>
                  <a:lnTo>
                    <a:pt x="2115" y="1157"/>
                  </a:lnTo>
                  <a:lnTo>
                    <a:pt x="2115" y="1149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94"/>
            <p:cNvSpPr>
              <a:spLocks/>
            </p:cNvSpPr>
            <p:nvPr/>
          </p:nvSpPr>
          <p:spPr bwMode="auto">
            <a:xfrm>
              <a:off x="3085" y="576"/>
              <a:ext cx="20" cy="6"/>
            </a:xfrm>
            <a:custGeom>
              <a:avLst/>
              <a:gdLst>
                <a:gd name="T0" fmla="*/ 0 w 20"/>
                <a:gd name="T1" fmla="*/ 0 h 6"/>
                <a:gd name="T2" fmla="*/ 0 w 20"/>
                <a:gd name="T3" fmla="*/ 4 h 6"/>
                <a:gd name="T4" fmla="*/ 4 w 20"/>
                <a:gd name="T5" fmla="*/ 6 h 6"/>
                <a:gd name="T6" fmla="*/ 10 w 20"/>
                <a:gd name="T7" fmla="*/ 4 h 6"/>
                <a:gd name="T8" fmla="*/ 20 w 20"/>
                <a:gd name="T9" fmla="*/ 0 h 6"/>
                <a:gd name="T10" fmla="*/ 0 w 2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">
                  <a:moveTo>
                    <a:pt x="0" y="0"/>
                  </a:moveTo>
                  <a:lnTo>
                    <a:pt x="0" y="4"/>
                  </a:lnTo>
                  <a:lnTo>
                    <a:pt x="4" y="6"/>
                  </a:lnTo>
                  <a:lnTo>
                    <a:pt x="10" y="4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95"/>
            <p:cNvSpPr>
              <a:spLocks/>
            </p:cNvSpPr>
            <p:nvPr/>
          </p:nvSpPr>
          <p:spPr bwMode="auto">
            <a:xfrm>
              <a:off x="3137" y="576"/>
              <a:ext cx="2623" cy="396"/>
            </a:xfrm>
            <a:custGeom>
              <a:avLst/>
              <a:gdLst>
                <a:gd name="T0" fmla="*/ 10 w 2623"/>
                <a:gd name="T1" fmla="*/ 10 h 396"/>
                <a:gd name="T2" fmla="*/ 16 w 2623"/>
                <a:gd name="T3" fmla="*/ 30 h 396"/>
                <a:gd name="T4" fmla="*/ 16 w 2623"/>
                <a:gd name="T5" fmla="*/ 42 h 396"/>
                <a:gd name="T6" fmla="*/ 32 w 2623"/>
                <a:gd name="T7" fmla="*/ 52 h 396"/>
                <a:gd name="T8" fmla="*/ 26 w 2623"/>
                <a:gd name="T9" fmla="*/ 72 h 396"/>
                <a:gd name="T10" fmla="*/ 52 w 2623"/>
                <a:gd name="T11" fmla="*/ 94 h 396"/>
                <a:gd name="T12" fmla="*/ 60 w 2623"/>
                <a:gd name="T13" fmla="*/ 104 h 396"/>
                <a:gd name="T14" fmla="*/ 104 w 2623"/>
                <a:gd name="T15" fmla="*/ 108 h 396"/>
                <a:gd name="T16" fmla="*/ 118 w 2623"/>
                <a:gd name="T17" fmla="*/ 118 h 396"/>
                <a:gd name="T18" fmla="*/ 118 w 2623"/>
                <a:gd name="T19" fmla="*/ 136 h 396"/>
                <a:gd name="T20" fmla="*/ 104 w 2623"/>
                <a:gd name="T21" fmla="*/ 168 h 396"/>
                <a:gd name="T22" fmla="*/ 80 w 2623"/>
                <a:gd name="T23" fmla="*/ 188 h 396"/>
                <a:gd name="T24" fmla="*/ 76 w 2623"/>
                <a:gd name="T25" fmla="*/ 192 h 396"/>
                <a:gd name="T26" fmla="*/ 94 w 2623"/>
                <a:gd name="T27" fmla="*/ 194 h 396"/>
                <a:gd name="T28" fmla="*/ 88 w 2623"/>
                <a:gd name="T29" fmla="*/ 216 h 396"/>
                <a:gd name="T30" fmla="*/ 76 w 2623"/>
                <a:gd name="T31" fmla="*/ 232 h 396"/>
                <a:gd name="T32" fmla="*/ 70 w 2623"/>
                <a:gd name="T33" fmla="*/ 244 h 396"/>
                <a:gd name="T34" fmla="*/ 74 w 2623"/>
                <a:gd name="T35" fmla="*/ 250 h 396"/>
                <a:gd name="T36" fmla="*/ 100 w 2623"/>
                <a:gd name="T37" fmla="*/ 250 h 396"/>
                <a:gd name="T38" fmla="*/ 150 w 2623"/>
                <a:gd name="T39" fmla="*/ 248 h 396"/>
                <a:gd name="T40" fmla="*/ 166 w 2623"/>
                <a:gd name="T41" fmla="*/ 244 h 396"/>
                <a:gd name="T42" fmla="*/ 176 w 2623"/>
                <a:gd name="T43" fmla="*/ 236 h 396"/>
                <a:gd name="T44" fmla="*/ 190 w 2623"/>
                <a:gd name="T45" fmla="*/ 230 h 396"/>
                <a:gd name="T46" fmla="*/ 194 w 2623"/>
                <a:gd name="T47" fmla="*/ 238 h 396"/>
                <a:gd name="T48" fmla="*/ 206 w 2623"/>
                <a:gd name="T49" fmla="*/ 242 h 396"/>
                <a:gd name="T50" fmla="*/ 226 w 2623"/>
                <a:gd name="T51" fmla="*/ 228 h 396"/>
                <a:gd name="T52" fmla="*/ 238 w 2623"/>
                <a:gd name="T53" fmla="*/ 226 h 396"/>
                <a:gd name="T54" fmla="*/ 298 w 2623"/>
                <a:gd name="T55" fmla="*/ 244 h 396"/>
                <a:gd name="T56" fmla="*/ 326 w 2623"/>
                <a:gd name="T57" fmla="*/ 238 h 396"/>
                <a:gd name="T58" fmla="*/ 384 w 2623"/>
                <a:gd name="T59" fmla="*/ 232 h 396"/>
                <a:gd name="T60" fmla="*/ 402 w 2623"/>
                <a:gd name="T61" fmla="*/ 216 h 396"/>
                <a:gd name="T62" fmla="*/ 436 w 2623"/>
                <a:gd name="T63" fmla="*/ 212 h 396"/>
                <a:gd name="T64" fmla="*/ 436 w 2623"/>
                <a:gd name="T65" fmla="*/ 238 h 396"/>
                <a:gd name="T66" fmla="*/ 404 w 2623"/>
                <a:gd name="T67" fmla="*/ 262 h 396"/>
                <a:gd name="T68" fmla="*/ 400 w 2623"/>
                <a:gd name="T69" fmla="*/ 270 h 396"/>
                <a:gd name="T70" fmla="*/ 410 w 2623"/>
                <a:gd name="T71" fmla="*/ 302 h 396"/>
                <a:gd name="T72" fmla="*/ 430 w 2623"/>
                <a:gd name="T73" fmla="*/ 310 h 396"/>
                <a:gd name="T74" fmla="*/ 420 w 2623"/>
                <a:gd name="T75" fmla="*/ 334 h 396"/>
                <a:gd name="T76" fmla="*/ 424 w 2623"/>
                <a:gd name="T77" fmla="*/ 372 h 396"/>
                <a:gd name="T78" fmla="*/ 414 w 2623"/>
                <a:gd name="T79" fmla="*/ 384 h 396"/>
                <a:gd name="T80" fmla="*/ 414 w 2623"/>
                <a:gd name="T81" fmla="*/ 388 h 396"/>
                <a:gd name="T82" fmla="*/ 434 w 2623"/>
                <a:gd name="T83" fmla="*/ 392 h 396"/>
                <a:gd name="T84" fmla="*/ 2623 w 2623"/>
                <a:gd name="T85" fmla="*/ 392 h 396"/>
                <a:gd name="T86" fmla="*/ 0 w 2623"/>
                <a:gd name="T87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23" h="396">
                  <a:moveTo>
                    <a:pt x="0" y="0"/>
                  </a:moveTo>
                  <a:lnTo>
                    <a:pt x="10" y="10"/>
                  </a:lnTo>
                  <a:lnTo>
                    <a:pt x="8" y="18"/>
                  </a:lnTo>
                  <a:lnTo>
                    <a:pt x="16" y="30"/>
                  </a:lnTo>
                  <a:lnTo>
                    <a:pt x="14" y="38"/>
                  </a:lnTo>
                  <a:lnTo>
                    <a:pt x="16" y="42"/>
                  </a:lnTo>
                  <a:lnTo>
                    <a:pt x="28" y="46"/>
                  </a:lnTo>
                  <a:lnTo>
                    <a:pt x="32" y="52"/>
                  </a:lnTo>
                  <a:lnTo>
                    <a:pt x="32" y="58"/>
                  </a:lnTo>
                  <a:lnTo>
                    <a:pt x="26" y="72"/>
                  </a:lnTo>
                  <a:lnTo>
                    <a:pt x="42" y="88"/>
                  </a:lnTo>
                  <a:lnTo>
                    <a:pt x="52" y="94"/>
                  </a:lnTo>
                  <a:lnTo>
                    <a:pt x="56" y="102"/>
                  </a:lnTo>
                  <a:lnTo>
                    <a:pt x="60" y="104"/>
                  </a:lnTo>
                  <a:lnTo>
                    <a:pt x="78" y="110"/>
                  </a:lnTo>
                  <a:lnTo>
                    <a:pt x="104" y="108"/>
                  </a:lnTo>
                  <a:lnTo>
                    <a:pt x="112" y="112"/>
                  </a:lnTo>
                  <a:lnTo>
                    <a:pt x="118" y="118"/>
                  </a:lnTo>
                  <a:lnTo>
                    <a:pt x="116" y="130"/>
                  </a:lnTo>
                  <a:lnTo>
                    <a:pt x="118" y="136"/>
                  </a:lnTo>
                  <a:lnTo>
                    <a:pt x="108" y="160"/>
                  </a:lnTo>
                  <a:lnTo>
                    <a:pt x="104" y="168"/>
                  </a:lnTo>
                  <a:lnTo>
                    <a:pt x="94" y="182"/>
                  </a:lnTo>
                  <a:lnTo>
                    <a:pt x="80" y="188"/>
                  </a:lnTo>
                  <a:lnTo>
                    <a:pt x="76" y="190"/>
                  </a:lnTo>
                  <a:lnTo>
                    <a:pt x="76" y="192"/>
                  </a:lnTo>
                  <a:lnTo>
                    <a:pt x="80" y="196"/>
                  </a:lnTo>
                  <a:lnTo>
                    <a:pt x="94" y="194"/>
                  </a:lnTo>
                  <a:lnTo>
                    <a:pt x="96" y="196"/>
                  </a:lnTo>
                  <a:lnTo>
                    <a:pt x="88" y="216"/>
                  </a:lnTo>
                  <a:lnTo>
                    <a:pt x="78" y="228"/>
                  </a:lnTo>
                  <a:lnTo>
                    <a:pt x="76" y="232"/>
                  </a:lnTo>
                  <a:lnTo>
                    <a:pt x="76" y="238"/>
                  </a:lnTo>
                  <a:lnTo>
                    <a:pt x="70" y="244"/>
                  </a:lnTo>
                  <a:lnTo>
                    <a:pt x="72" y="250"/>
                  </a:lnTo>
                  <a:lnTo>
                    <a:pt x="74" y="250"/>
                  </a:lnTo>
                  <a:lnTo>
                    <a:pt x="86" y="248"/>
                  </a:lnTo>
                  <a:lnTo>
                    <a:pt x="100" y="250"/>
                  </a:lnTo>
                  <a:lnTo>
                    <a:pt x="126" y="244"/>
                  </a:lnTo>
                  <a:lnTo>
                    <a:pt x="150" y="248"/>
                  </a:lnTo>
                  <a:lnTo>
                    <a:pt x="158" y="246"/>
                  </a:lnTo>
                  <a:lnTo>
                    <a:pt x="166" y="244"/>
                  </a:lnTo>
                  <a:lnTo>
                    <a:pt x="172" y="242"/>
                  </a:lnTo>
                  <a:lnTo>
                    <a:pt x="176" y="236"/>
                  </a:lnTo>
                  <a:lnTo>
                    <a:pt x="180" y="232"/>
                  </a:lnTo>
                  <a:lnTo>
                    <a:pt x="190" y="230"/>
                  </a:lnTo>
                  <a:lnTo>
                    <a:pt x="196" y="232"/>
                  </a:lnTo>
                  <a:lnTo>
                    <a:pt x="194" y="238"/>
                  </a:lnTo>
                  <a:lnTo>
                    <a:pt x="198" y="240"/>
                  </a:lnTo>
                  <a:lnTo>
                    <a:pt x="206" y="242"/>
                  </a:lnTo>
                  <a:lnTo>
                    <a:pt x="220" y="232"/>
                  </a:lnTo>
                  <a:lnTo>
                    <a:pt x="226" y="228"/>
                  </a:lnTo>
                  <a:lnTo>
                    <a:pt x="232" y="226"/>
                  </a:lnTo>
                  <a:lnTo>
                    <a:pt x="238" y="226"/>
                  </a:lnTo>
                  <a:lnTo>
                    <a:pt x="256" y="236"/>
                  </a:lnTo>
                  <a:lnTo>
                    <a:pt x="298" y="244"/>
                  </a:lnTo>
                  <a:lnTo>
                    <a:pt x="308" y="244"/>
                  </a:lnTo>
                  <a:lnTo>
                    <a:pt x="326" y="238"/>
                  </a:lnTo>
                  <a:lnTo>
                    <a:pt x="340" y="234"/>
                  </a:lnTo>
                  <a:lnTo>
                    <a:pt x="384" y="232"/>
                  </a:lnTo>
                  <a:lnTo>
                    <a:pt x="394" y="220"/>
                  </a:lnTo>
                  <a:lnTo>
                    <a:pt x="402" y="216"/>
                  </a:lnTo>
                  <a:lnTo>
                    <a:pt x="408" y="212"/>
                  </a:lnTo>
                  <a:lnTo>
                    <a:pt x="436" y="212"/>
                  </a:lnTo>
                  <a:lnTo>
                    <a:pt x="440" y="214"/>
                  </a:lnTo>
                  <a:lnTo>
                    <a:pt x="436" y="238"/>
                  </a:lnTo>
                  <a:lnTo>
                    <a:pt x="432" y="246"/>
                  </a:lnTo>
                  <a:lnTo>
                    <a:pt x="404" y="262"/>
                  </a:lnTo>
                  <a:lnTo>
                    <a:pt x="402" y="266"/>
                  </a:lnTo>
                  <a:lnTo>
                    <a:pt x="400" y="270"/>
                  </a:lnTo>
                  <a:lnTo>
                    <a:pt x="408" y="288"/>
                  </a:lnTo>
                  <a:lnTo>
                    <a:pt x="410" y="302"/>
                  </a:lnTo>
                  <a:lnTo>
                    <a:pt x="430" y="306"/>
                  </a:lnTo>
                  <a:lnTo>
                    <a:pt x="430" y="310"/>
                  </a:lnTo>
                  <a:lnTo>
                    <a:pt x="422" y="328"/>
                  </a:lnTo>
                  <a:lnTo>
                    <a:pt x="420" y="334"/>
                  </a:lnTo>
                  <a:lnTo>
                    <a:pt x="420" y="352"/>
                  </a:lnTo>
                  <a:lnTo>
                    <a:pt x="424" y="372"/>
                  </a:lnTo>
                  <a:lnTo>
                    <a:pt x="422" y="376"/>
                  </a:lnTo>
                  <a:lnTo>
                    <a:pt x="414" y="384"/>
                  </a:lnTo>
                  <a:lnTo>
                    <a:pt x="412" y="386"/>
                  </a:lnTo>
                  <a:lnTo>
                    <a:pt x="414" y="388"/>
                  </a:lnTo>
                  <a:lnTo>
                    <a:pt x="432" y="388"/>
                  </a:lnTo>
                  <a:lnTo>
                    <a:pt x="434" y="392"/>
                  </a:lnTo>
                  <a:lnTo>
                    <a:pt x="436" y="396"/>
                  </a:lnTo>
                  <a:lnTo>
                    <a:pt x="2623" y="392"/>
                  </a:lnTo>
                  <a:lnTo>
                    <a:pt x="262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96"/>
            <p:cNvSpPr>
              <a:spLocks/>
            </p:cNvSpPr>
            <p:nvPr/>
          </p:nvSpPr>
          <p:spPr bwMode="auto">
            <a:xfrm>
              <a:off x="4737" y="968"/>
              <a:ext cx="1023" cy="2170"/>
            </a:xfrm>
            <a:custGeom>
              <a:avLst/>
              <a:gdLst>
                <a:gd name="T0" fmla="*/ 1023 w 1023"/>
                <a:gd name="T1" fmla="*/ 0 h 2170"/>
                <a:gd name="T2" fmla="*/ 949 w 1023"/>
                <a:gd name="T3" fmla="*/ 0 h 2170"/>
                <a:gd name="T4" fmla="*/ 913 w 1023"/>
                <a:gd name="T5" fmla="*/ 66 h 2170"/>
                <a:gd name="T6" fmla="*/ 877 w 1023"/>
                <a:gd name="T7" fmla="*/ 132 h 2170"/>
                <a:gd name="T8" fmla="*/ 841 w 1023"/>
                <a:gd name="T9" fmla="*/ 198 h 2170"/>
                <a:gd name="T10" fmla="*/ 807 w 1023"/>
                <a:gd name="T11" fmla="*/ 263 h 2170"/>
                <a:gd name="T12" fmla="*/ 771 w 1023"/>
                <a:gd name="T13" fmla="*/ 331 h 2170"/>
                <a:gd name="T14" fmla="*/ 737 w 1023"/>
                <a:gd name="T15" fmla="*/ 397 h 2170"/>
                <a:gd name="T16" fmla="*/ 703 w 1023"/>
                <a:gd name="T17" fmla="*/ 463 h 2170"/>
                <a:gd name="T18" fmla="*/ 671 w 1023"/>
                <a:gd name="T19" fmla="*/ 531 h 2170"/>
                <a:gd name="T20" fmla="*/ 637 w 1023"/>
                <a:gd name="T21" fmla="*/ 597 h 2170"/>
                <a:gd name="T22" fmla="*/ 605 w 1023"/>
                <a:gd name="T23" fmla="*/ 665 h 2170"/>
                <a:gd name="T24" fmla="*/ 573 w 1023"/>
                <a:gd name="T25" fmla="*/ 731 h 2170"/>
                <a:gd name="T26" fmla="*/ 541 w 1023"/>
                <a:gd name="T27" fmla="*/ 799 h 2170"/>
                <a:gd name="T28" fmla="*/ 509 w 1023"/>
                <a:gd name="T29" fmla="*/ 867 h 2170"/>
                <a:gd name="T30" fmla="*/ 477 w 1023"/>
                <a:gd name="T31" fmla="*/ 933 h 2170"/>
                <a:gd name="T32" fmla="*/ 447 w 1023"/>
                <a:gd name="T33" fmla="*/ 1001 h 2170"/>
                <a:gd name="T34" fmla="*/ 417 w 1023"/>
                <a:gd name="T35" fmla="*/ 1069 h 2170"/>
                <a:gd name="T36" fmla="*/ 387 w 1023"/>
                <a:gd name="T37" fmla="*/ 1137 h 2170"/>
                <a:gd name="T38" fmla="*/ 357 w 1023"/>
                <a:gd name="T39" fmla="*/ 1205 h 2170"/>
                <a:gd name="T40" fmla="*/ 327 w 1023"/>
                <a:gd name="T41" fmla="*/ 1273 h 2170"/>
                <a:gd name="T42" fmla="*/ 299 w 1023"/>
                <a:gd name="T43" fmla="*/ 1341 h 2170"/>
                <a:gd name="T44" fmla="*/ 271 w 1023"/>
                <a:gd name="T45" fmla="*/ 1411 h 2170"/>
                <a:gd name="T46" fmla="*/ 243 w 1023"/>
                <a:gd name="T47" fmla="*/ 1479 h 2170"/>
                <a:gd name="T48" fmla="*/ 215 w 1023"/>
                <a:gd name="T49" fmla="*/ 1546 h 2170"/>
                <a:gd name="T50" fmla="*/ 189 w 1023"/>
                <a:gd name="T51" fmla="*/ 1616 h 2170"/>
                <a:gd name="T52" fmla="*/ 163 w 1023"/>
                <a:gd name="T53" fmla="*/ 1684 h 2170"/>
                <a:gd name="T54" fmla="*/ 139 w 1023"/>
                <a:gd name="T55" fmla="*/ 1754 h 2170"/>
                <a:gd name="T56" fmla="*/ 113 w 1023"/>
                <a:gd name="T57" fmla="*/ 1822 h 2170"/>
                <a:gd name="T58" fmla="*/ 89 w 1023"/>
                <a:gd name="T59" fmla="*/ 1892 h 2170"/>
                <a:gd name="T60" fmla="*/ 65 w 1023"/>
                <a:gd name="T61" fmla="*/ 1962 h 2170"/>
                <a:gd name="T62" fmla="*/ 44 w 1023"/>
                <a:gd name="T63" fmla="*/ 2030 h 2170"/>
                <a:gd name="T64" fmla="*/ 22 w 1023"/>
                <a:gd name="T65" fmla="*/ 2100 h 2170"/>
                <a:gd name="T66" fmla="*/ 0 w 1023"/>
                <a:gd name="T67" fmla="*/ 2170 h 2170"/>
                <a:gd name="T68" fmla="*/ 89 w 1023"/>
                <a:gd name="T69" fmla="*/ 2170 h 2170"/>
                <a:gd name="T70" fmla="*/ 231 w 1023"/>
                <a:gd name="T71" fmla="*/ 2170 h 2170"/>
                <a:gd name="T72" fmla="*/ 1023 w 1023"/>
                <a:gd name="T73" fmla="*/ 2170 h 2170"/>
                <a:gd name="T74" fmla="*/ 1023 w 1023"/>
                <a:gd name="T75" fmla="*/ 0 h 2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3" h="2170">
                  <a:moveTo>
                    <a:pt x="1023" y="0"/>
                  </a:moveTo>
                  <a:lnTo>
                    <a:pt x="949" y="0"/>
                  </a:lnTo>
                  <a:lnTo>
                    <a:pt x="913" y="66"/>
                  </a:lnTo>
                  <a:lnTo>
                    <a:pt x="877" y="132"/>
                  </a:lnTo>
                  <a:lnTo>
                    <a:pt x="841" y="198"/>
                  </a:lnTo>
                  <a:lnTo>
                    <a:pt x="807" y="263"/>
                  </a:lnTo>
                  <a:lnTo>
                    <a:pt x="771" y="331"/>
                  </a:lnTo>
                  <a:lnTo>
                    <a:pt x="737" y="397"/>
                  </a:lnTo>
                  <a:lnTo>
                    <a:pt x="703" y="463"/>
                  </a:lnTo>
                  <a:lnTo>
                    <a:pt x="671" y="531"/>
                  </a:lnTo>
                  <a:lnTo>
                    <a:pt x="637" y="597"/>
                  </a:lnTo>
                  <a:lnTo>
                    <a:pt x="605" y="665"/>
                  </a:lnTo>
                  <a:lnTo>
                    <a:pt x="573" y="731"/>
                  </a:lnTo>
                  <a:lnTo>
                    <a:pt x="541" y="799"/>
                  </a:lnTo>
                  <a:lnTo>
                    <a:pt x="509" y="867"/>
                  </a:lnTo>
                  <a:lnTo>
                    <a:pt x="477" y="933"/>
                  </a:lnTo>
                  <a:lnTo>
                    <a:pt x="447" y="1001"/>
                  </a:lnTo>
                  <a:lnTo>
                    <a:pt x="417" y="1069"/>
                  </a:lnTo>
                  <a:lnTo>
                    <a:pt x="387" y="1137"/>
                  </a:lnTo>
                  <a:lnTo>
                    <a:pt x="357" y="1205"/>
                  </a:lnTo>
                  <a:lnTo>
                    <a:pt x="327" y="1273"/>
                  </a:lnTo>
                  <a:lnTo>
                    <a:pt x="299" y="1341"/>
                  </a:lnTo>
                  <a:lnTo>
                    <a:pt x="271" y="1411"/>
                  </a:lnTo>
                  <a:lnTo>
                    <a:pt x="243" y="1479"/>
                  </a:lnTo>
                  <a:lnTo>
                    <a:pt x="215" y="1546"/>
                  </a:lnTo>
                  <a:lnTo>
                    <a:pt x="189" y="1616"/>
                  </a:lnTo>
                  <a:lnTo>
                    <a:pt x="163" y="1684"/>
                  </a:lnTo>
                  <a:lnTo>
                    <a:pt x="139" y="1754"/>
                  </a:lnTo>
                  <a:lnTo>
                    <a:pt x="113" y="1822"/>
                  </a:lnTo>
                  <a:lnTo>
                    <a:pt x="89" y="1892"/>
                  </a:lnTo>
                  <a:lnTo>
                    <a:pt x="65" y="1962"/>
                  </a:lnTo>
                  <a:lnTo>
                    <a:pt x="44" y="2030"/>
                  </a:lnTo>
                  <a:lnTo>
                    <a:pt x="22" y="2100"/>
                  </a:lnTo>
                  <a:lnTo>
                    <a:pt x="0" y="2170"/>
                  </a:lnTo>
                  <a:lnTo>
                    <a:pt x="89" y="2170"/>
                  </a:lnTo>
                  <a:lnTo>
                    <a:pt x="231" y="2170"/>
                  </a:lnTo>
                  <a:lnTo>
                    <a:pt x="1023" y="2170"/>
                  </a:lnTo>
                  <a:lnTo>
                    <a:pt x="1023" y="0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97"/>
            <p:cNvSpPr>
              <a:spLocks/>
            </p:cNvSpPr>
            <p:nvPr/>
          </p:nvSpPr>
          <p:spPr bwMode="auto">
            <a:xfrm>
              <a:off x="3" y="906"/>
              <a:ext cx="80" cy="50"/>
            </a:xfrm>
            <a:custGeom>
              <a:avLst/>
              <a:gdLst>
                <a:gd name="T0" fmla="*/ 76 w 80"/>
                <a:gd name="T1" fmla="*/ 6 h 50"/>
                <a:gd name="T2" fmla="*/ 66 w 80"/>
                <a:gd name="T3" fmla="*/ 0 h 50"/>
                <a:gd name="T4" fmla="*/ 56 w 80"/>
                <a:gd name="T5" fmla="*/ 2 h 50"/>
                <a:gd name="T6" fmla="*/ 46 w 80"/>
                <a:gd name="T7" fmla="*/ 10 h 50"/>
                <a:gd name="T8" fmla="*/ 4 w 80"/>
                <a:gd name="T9" fmla="*/ 34 h 50"/>
                <a:gd name="T10" fmla="*/ 0 w 80"/>
                <a:gd name="T11" fmla="*/ 36 h 50"/>
                <a:gd name="T12" fmla="*/ 0 w 80"/>
                <a:gd name="T13" fmla="*/ 50 h 50"/>
                <a:gd name="T14" fmla="*/ 70 w 80"/>
                <a:gd name="T15" fmla="*/ 20 h 50"/>
                <a:gd name="T16" fmla="*/ 80 w 80"/>
                <a:gd name="T17" fmla="*/ 14 h 50"/>
                <a:gd name="T18" fmla="*/ 76 w 80"/>
                <a:gd name="T19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50">
                  <a:moveTo>
                    <a:pt x="76" y="6"/>
                  </a:moveTo>
                  <a:lnTo>
                    <a:pt x="66" y="0"/>
                  </a:lnTo>
                  <a:lnTo>
                    <a:pt x="56" y="2"/>
                  </a:lnTo>
                  <a:lnTo>
                    <a:pt x="46" y="10"/>
                  </a:lnTo>
                  <a:lnTo>
                    <a:pt x="4" y="34"/>
                  </a:lnTo>
                  <a:lnTo>
                    <a:pt x="0" y="36"/>
                  </a:lnTo>
                  <a:lnTo>
                    <a:pt x="0" y="50"/>
                  </a:lnTo>
                  <a:lnTo>
                    <a:pt x="70" y="20"/>
                  </a:lnTo>
                  <a:lnTo>
                    <a:pt x="80" y="14"/>
                  </a:lnTo>
                  <a:lnTo>
                    <a:pt x="76" y="6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98"/>
            <p:cNvSpPr>
              <a:spLocks/>
            </p:cNvSpPr>
            <p:nvPr/>
          </p:nvSpPr>
          <p:spPr bwMode="auto">
            <a:xfrm>
              <a:off x="4259" y="3949"/>
              <a:ext cx="1283" cy="368"/>
            </a:xfrm>
            <a:custGeom>
              <a:avLst/>
              <a:gdLst>
                <a:gd name="T0" fmla="*/ 1217 w 1283"/>
                <a:gd name="T1" fmla="*/ 368 h 368"/>
                <a:gd name="T2" fmla="*/ 1225 w 1283"/>
                <a:gd name="T3" fmla="*/ 320 h 368"/>
                <a:gd name="T4" fmla="*/ 1237 w 1283"/>
                <a:gd name="T5" fmla="*/ 268 h 368"/>
                <a:gd name="T6" fmla="*/ 1247 w 1283"/>
                <a:gd name="T7" fmla="*/ 218 h 368"/>
                <a:gd name="T8" fmla="*/ 1257 w 1283"/>
                <a:gd name="T9" fmla="*/ 168 h 368"/>
                <a:gd name="T10" fmla="*/ 1267 w 1283"/>
                <a:gd name="T11" fmla="*/ 118 h 368"/>
                <a:gd name="T12" fmla="*/ 1279 w 1283"/>
                <a:gd name="T13" fmla="*/ 68 h 368"/>
                <a:gd name="T14" fmla="*/ 1283 w 1283"/>
                <a:gd name="T15" fmla="*/ 0 h 368"/>
                <a:gd name="T16" fmla="*/ 1019 w 1283"/>
                <a:gd name="T17" fmla="*/ 0 h 368"/>
                <a:gd name="T18" fmla="*/ 983 w 1283"/>
                <a:gd name="T19" fmla="*/ 0 h 368"/>
                <a:gd name="T20" fmla="*/ 945 w 1283"/>
                <a:gd name="T21" fmla="*/ 0 h 368"/>
                <a:gd name="T22" fmla="*/ 118 w 1283"/>
                <a:gd name="T23" fmla="*/ 2 h 368"/>
                <a:gd name="T24" fmla="*/ 80 w 1283"/>
                <a:gd name="T25" fmla="*/ 2 h 368"/>
                <a:gd name="T26" fmla="*/ 80 w 1283"/>
                <a:gd name="T27" fmla="*/ 44 h 368"/>
                <a:gd name="T28" fmla="*/ 74 w 1283"/>
                <a:gd name="T29" fmla="*/ 70 h 368"/>
                <a:gd name="T30" fmla="*/ 68 w 1283"/>
                <a:gd name="T31" fmla="*/ 94 h 368"/>
                <a:gd name="T32" fmla="*/ 60 w 1283"/>
                <a:gd name="T33" fmla="*/ 120 h 368"/>
                <a:gd name="T34" fmla="*/ 54 w 1283"/>
                <a:gd name="T35" fmla="*/ 152 h 368"/>
                <a:gd name="T36" fmla="*/ 46 w 1283"/>
                <a:gd name="T37" fmla="*/ 182 h 368"/>
                <a:gd name="T38" fmla="*/ 38 w 1283"/>
                <a:gd name="T39" fmla="*/ 214 h 368"/>
                <a:gd name="T40" fmla="*/ 30 w 1283"/>
                <a:gd name="T41" fmla="*/ 246 h 368"/>
                <a:gd name="T42" fmla="*/ 22 w 1283"/>
                <a:gd name="T43" fmla="*/ 276 h 368"/>
                <a:gd name="T44" fmla="*/ 14 w 1283"/>
                <a:gd name="T45" fmla="*/ 308 h 368"/>
                <a:gd name="T46" fmla="*/ 6 w 1283"/>
                <a:gd name="T47" fmla="*/ 340 h 368"/>
                <a:gd name="T48" fmla="*/ 0 w 1283"/>
                <a:gd name="T49" fmla="*/ 368 h 368"/>
                <a:gd name="T50" fmla="*/ 1217 w 1283"/>
                <a:gd name="T51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3" h="368">
                  <a:moveTo>
                    <a:pt x="1217" y="368"/>
                  </a:moveTo>
                  <a:lnTo>
                    <a:pt x="1225" y="320"/>
                  </a:lnTo>
                  <a:lnTo>
                    <a:pt x="1237" y="268"/>
                  </a:lnTo>
                  <a:lnTo>
                    <a:pt x="1247" y="218"/>
                  </a:lnTo>
                  <a:lnTo>
                    <a:pt x="1257" y="168"/>
                  </a:lnTo>
                  <a:lnTo>
                    <a:pt x="1267" y="118"/>
                  </a:lnTo>
                  <a:lnTo>
                    <a:pt x="1279" y="68"/>
                  </a:lnTo>
                  <a:lnTo>
                    <a:pt x="1283" y="0"/>
                  </a:lnTo>
                  <a:lnTo>
                    <a:pt x="1019" y="0"/>
                  </a:lnTo>
                  <a:lnTo>
                    <a:pt x="983" y="0"/>
                  </a:lnTo>
                  <a:lnTo>
                    <a:pt x="945" y="0"/>
                  </a:lnTo>
                  <a:lnTo>
                    <a:pt x="118" y="2"/>
                  </a:lnTo>
                  <a:lnTo>
                    <a:pt x="80" y="2"/>
                  </a:lnTo>
                  <a:lnTo>
                    <a:pt x="80" y="44"/>
                  </a:lnTo>
                  <a:lnTo>
                    <a:pt x="74" y="70"/>
                  </a:lnTo>
                  <a:lnTo>
                    <a:pt x="68" y="94"/>
                  </a:lnTo>
                  <a:lnTo>
                    <a:pt x="60" y="120"/>
                  </a:lnTo>
                  <a:lnTo>
                    <a:pt x="54" y="152"/>
                  </a:lnTo>
                  <a:lnTo>
                    <a:pt x="46" y="182"/>
                  </a:lnTo>
                  <a:lnTo>
                    <a:pt x="38" y="214"/>
                  </a:lnTo>
                  <a:lnTo>
                    <a:pt x="30" y="246"/>
                  </a:lnTo>
                  <a:lnTo>
                    <a:pt x="22" y="276"/>
                  </a:lnTo>
                  <a:lnTo>
                    <a:pt x="14" y="308"/>
                  </a:lnTo>
                  <a:lnTo>
                    <a:pt x="6" y="340"/>
                  </a:lnTo>
                  <a:lnTo>
                    <a:pt x="0" y="368"/>
                  </a:lnTo>
                  <a:lnTo>
                    <a:pt x="1217" y="368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99"/>
            <p:cNvSpPr>
              <a:spLocks/>
            </p:cNvSpPr>
            <p:nvPr/>
          </p:nvSpPr>
          <p:spPr bwMode="auto">
            <a:xfrm>
              <a:off x="992" y="576"/>
              <a:ext cx="2585" cy="398"/>
            </a:xfrm>
            <a:custGeom>
              <a:avLst/>
              <a:gdLst>
                <a:gd name="T0" fmla="*/ 2577 w 2585"/>
                <a:gd name="T1" fmla="*/ 246 h 398"/>
                <a:gd name="T2" fmla="*/ 2585 w 2585"/>
                <a:gd name="T3" fmla="*/ 214 h 398"/>
                <a:gd name="T4" fmla="*/ 2553 w 2585"/>
                <a:gd name="T5" fmla="*/ 212 h 398"/>
                <a:gd name="T6" fmla="*/ 2539 w 2585"/>
                <a:gd name="T7" fmla="*/ 220 h 398"/>
                <a:gd name="T8" fmla="*/ 2485 w 2585"/>
                <a:gd name="T9" fmla="*/ 234 h 398"/>
                <a:gd name="T10" fmla="*/ 2453 w 2585"/>
                <a:gd name="T11" fmla="*/ 244 h 398"/>
                <a:gd name="T12" fmla="*/ 2401 w 2585"/>
                <a:gd name="T13" fmla="*/ 236 h 398"/>
                <a:gd name="T14" fmla="*/ 2377 w 2585"/>
                <a:gd name="T15" fmla="*/ 226 h 398"/>
                <a:gd name="T16" fmla="*/ 2365 w 2585"/>
                <a:gd name="T17" fmla="*/ 232 h 398"/>
                <a:gd name="T18" fmla="*/ 2343 w 2585"/>
                <a:gd name="T19" fmla="*/ 240 h 398"/>
                <a:gd name="T20" fmla="*/ 2341 w 2585"/>
                <a:gd name="T21" fmla="*/ 232 h 398"/>
                <a:gd name="T22" fmla="*/ 2325 w 2585"/>
                <a:gd name="T23" fmla="*/ 232 h 398"/>
                <a:gd name="T24" fmla="*/ 2317 w 2585"/>
                <a:gd name="T25" fmla="*/ 242 h 398"/>
                <a:gd name="T26" fmla="*/ 2303 w 2585"/>
                <a:gd name="T27" fmla="*/ 246 h 398"/>
                <a:gd name="T28" fmla="*/ 2271 w 2585"/>
                <a:gd name="T29" fmla="*/ 244 h 398"/>
                <a:gd name="T30" fmla="*/ 2231 w 2585"/>
                <a:gd name="T31" fmla="*/ 248 h 398"/>
                <a:gd name="T32" fmla="*/ 2217 w 2585"/>
                <a:gd name="T33" fmla="*/ 250 h 398"/>
                <a:gd name="T34" fmla="*/ 2221 w 2585"/>
                <a:gd name="T35" fmla="*/ 238 h 398"/>
                <a:gd name="T36" fmla="*/ 2223 w 2585"/>
                <a:gd name="T37" fmla="*/ 228 h 398"/>
                <a:gd name="T38" fmla="*/ 2241 w 2585"/>
                <a:gd name="T39" fmla="*/ 196 h 398"/>
                <a:gd name="T40" fmla="*/ 2225 w 2585"/>
                <a:gd name="T41" fmla="*/ 196 h 398"/>
                <a:gd name="T42" fmla="*/ 2221 w 2585"/>
                <a:gd name="T43" fmla="*/ 190 h 398"/>
                <a:gd name="T44" fmla="*/ 2239 w 2585"/>
                <a:gd name="T45" fmla="*/ 182 h 398"/>
                <a:gd name="T46" fmla="*/ 2253 w 2585"/>
                <a:gd name="T47" fmla="*/ 160 h 398"/>
                <a:gd name="T48" fmla="*/ 2261 w 2585"/>
                <a:gd name="T49" fmla="*/ 130 h 398"/>
                <a:gd name="T50" fmla="*/ 2257 w 2585"/>
                <a:gd name="T51" fmla="*/ 112 h 398"/>
                <a:gd name="T52" fmla="*/ 2223 w 2585"/>
                <a:gd name="T53" fmla="*/ 110 h 398"/>
                <a:gd name="T54" fmla="*/ 2201 w 2585"/>
                <a:gd name="T55" fmla="*/ 102 h 398"/>
                <a:gd name="T56" fmla="*/ 2187 w 2585"/>
                <a:gd name="T57" fmla="*/ 88 h 398"/>
                <a:gd name="T58" fmla="*/ 2177 w 2585"/>
                <a:gd name="T59" fmla="*/ 58 h 398"/>
                <a:gd name="T60" fmla="*/ 2173 w 2585"/>
                <a:gd name="T61" fmla="*/ 46 h 398"/>
                <a:gd name="T62" fmla="*/ 2159 w 2585"/>
                <a:gd name="T63" fmla="*/ 38 h 398"/>
                <a:gd name="T64" fmla="*/ 2153 w 2585"/>
                <a:gd name="T65" fmla="*/ 18 h 398"/>
                <a:gd name="T66" fmla="*/ 2145 w 2585"/>
                <a:gd name="T67" fmla="*/ 0 h 398"/>
                <a:gd name="T68" fmla="*/ 2103 w 2585"/>
                <a:gd name="T69" fmla="*/ 4 h 398"/>
                <a:gd name="T70" fmla="*/ 2093 w 2585"/>
                <a:gd name="T71" fmla="*/ 4 h 398"/>
                <a:gd name="T72" fmla="*/ 276 w 2585"/>
                <a:gd name="T73" fmla="*/ 0 h 398"/>
                <a:gd name="T74" fmla="*/ 224 w 2585"/>
                <a:gd name="T75" fmla="*/ 64 h 398"/>
                <a:gd name="T76" fmla="*/ 132 w 2585"/>
                <a:gd name="T77" fmla="*/ 174 h 398"/>
                <a:gd name="T78" fmla="*/ 44 w 2585"/>
                <a:gd name="T79" fmla="*/ 286 h 398"/>
                <a:gd name="T80" fmla="*/ 30 w 2585"/>
                <a:gd name="T81" fmla="*/ 348 h 398"/>
                <a:gd name="T82" fmla="*/ 82 w 2585"/>
                <a:gd name="T83" fmla="*/ 342 h 398"/>
                <a:gd name="T84" fmla="*/ 138 w 2585"/>
                <a:gd name="T85" fmla="*/ 364 h 398"/>
                <a:gd name="T86" fmla="*/ 206 w 2585"/>
                <a:gd name="T87" fmla="*/ 336 h 398"/>
                <a:gd name="T88" fmla="*/ 274 w 2585"/>
                <a:gd name="T89" fmla="*/ 334 h 398"/>
                <a:gd name="T90" fmla="*/ 290 w 2585"/>
                <a:gd name="T91" fmla="*/ 344 h 398"/>
                <a:gd name="T92" fmla="*/ 244 w 2585"/>
                <a:gd name="T93" fmla="*/ 382 h 398"/>
                <a:gd name="T94" fmla="*/ 398 w 2585"/>
                <a:gd name="T95" fmla="*/ 398 h 398"/>
                <a:gd name="T96" fmla="*/ 2579 w 2585"/>
                <a:gd name="T97" fmla="*/ 392 h 398"/>
                <a:gd name="T98" fmla="*/ 2559 w 2585"/>
                <a:gd name="T99" fmla="*/ 388 h 398"/>
                <a:gd name="T100" fmla="*/ 2559 w 2585"/>
                <a:gd name="T101" fmla="*/ 384 h 398"/>
                <a:gd name="T102" fmla="*/ 2569 w 2585"/>
                <a:gd name="T103" fmla="*/ 372 h 398"/>
                <a:gd name="T104" fmla="*/ 2565 w 2585"/>
                <a:gd name="T105" fmla="*/ 334 h 398"/>
                <a:gd name="T106" fmla="*/ 2575 w 2585"/>
                <a:gd name="T107" fmla="*/ 310 h 398"/>
                <a:gd name="T108" fmla="*/ 2555 w 2585"/>
                <a:gd name="T109" fmla="*/ 302 h 398"/>
                <a:gd name="T110" fmla="*/ 2545 w 2585"/>
                <a:gd name="T111" fmla="*/ 270 h 398"/>
                <a:gd name="T112" fmla="*/ 2549 w 2585"/>
                <a:gd name="T113" fmla="*/ 262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85" h="398">
                  <a:moveTo>
                    <a:pt x="2549" y="262"/>
                  </a:moveTo>
                  <a:lnTo>
                    <a:pt x="2577" y="246"/>
                  </a:lnTo>
                  <a:lnTo>
                    <a:pt x="2581" y="238"/>
                  </a:lnTo>
                  <a:lnTo>
                    <a:pt x="2585" y="214"/>
                  </a:lnTo>
                  <a:lnTo>
                    <a:pt x="2581" y="212"/>
                  </a:lnTo>
                  <a:lnTo>
                    <a:pt x="2553" y="212"/>
                  </a:lnTo>
                  <a:lnTo>
                    <a:pt x="2547" y="216"/>
                  </a:lnTo>
                  <a:lnTo>
                    <a:pt x="2539" y="220"/>
                  </a:lnTo>
                  <a:lnTo>
                    <a:pt x="2529" y="232"/>
                  </a:lnTo>
                  <a:lnTo>
                    <a:pt x="2485" y="234"/>
                  </a:lnTo>
                  <a:lnTo>
                    <a:pt x="2471" y="238"/>
                  </a:lnTo>
                  <a:lnTo>
                    <a:pt x="2453" y="244"/>
                  </a:lnTo>
                  <a:lnTo>
                    <a:pt x="2443" y="244"/>
                  </a:lnTo>
                  <a:lnTo>
                    <a:pt x="2401" y="236"/>
                  </a:lnTo>
                  <a:lnTo>
                    <a:pt x="2383" y="226"/>
                  </a:lnTo>
                  <a:lnTo>
                    <a:pt x="2377" y="226"/>
                  </a:lnTo>
                  <a:lnTo>
                    <a:pt x="2371" y="228"/>
                  </a:lnTo>
                  <a:lnTo>
                    <a:pt x="2365" y="232"/>
                  </a:lnTo>
                  <a:lnTo>
                    <a:pt x="2351" y="242"/>
                  </a:lnTo>
                  <a:lnTo>
                    <a:pt x="2343" y="240"/>
                  </a:lnTo>
                  <a:lnTo>
                    <a:pt x="2339" y="238"/>
                  </a:lnTo>
                  <a:lnTo>
                    <a:pt x="2341" y="232"/>
                  </a:lnTo>
                  <a:lnTo>
                    <a:pt x="2335" y="230"/>
                  </a:lnTo>
                  <a:lnTo>
                    <a:pt x="2325" y="232"/>
                  </a:lnTo>
                  <a:lnTo>
                    <a:pt x="2321" y="236"/>
                  </a:lnTo>
                  <a:lnTo>
                    <a:pt x="2317" y="242"/>
                  </a:lnTo>
                  <a:lnTo>
                    <a:pt x="2311" y="244"/>
                  </a:lnTo>
                  <a:lnTo>
                    <a:pt x="2303" y="246"/>
                  </a:lnTo>
                  <a:lnTo>
                    <a:pt x="2295" y="248"/>
                  </a:lnTo>
                  <a:lnTo>
                    <a:pt x="2271" y="244"/>
                  </a:lnTo>
                  <a:lnTo>
                    <a:pt x="2245" y="250"/>
                  </a:lnTo>
                  <a:lnTo>
                    <a:pt x="2231" y="248"/>
                  </a:lnTo>
                  <a:lnTo>
                    <a:pt x="2219" y="250"/>
                  </a:lnTo>
                  <a:lnTo>
                    <a:pt x="2217" y="250"/>
                  </a:lnTo>
                  <a:lnTo>
                    <a:pt x="2215" y="244"/>
                  </a:lnTo>
                  <a:lnTo>
                    <a:pt x="2221" y="238"/>
                  </a:lnTo>
                  <a:lnTo>
                    <a:pt x="2221" y="232"/>
                  </a:lnTo>
                  <a:lnTo>
                    <a:pt x="2223" y="228"/>
                  </a:lnTo>
                  <a:lnTo>
                    <a:pt x="2233" y="216"/>
                  </a:lnTo>
                  <a:lnTo>
                    <a:pt x="2241" y="196"/>
                  </a:lnTo>
                  <a:lnTo>
                    <a:pt x="2239" y="194"/>
                  </a:lnTo>
                  <a:lnTo>
                    <a:pt x="2225" y="196"/>
                  </a:lnTo>
                  <a:lnTo>
                    <a:pt x="2221" y="192"/>
                  </a:lnTo>
                  <a:lnTo>
                    <a:pt x="2221" y="190"/>
                  </a:lnTo>
                  <a:lnTo>
                    <a:pt x="2225" y="188"/>
                  </a:lnTo>
                  <a:lnTo>
                    <a:pt x="2239" y="182"/>
                  </a:lnTo>
                  <a:lnTo>
                    <a:pt x="2249" y="168"/>
                  </a:lnTo>
                  <a:lnTo>
                    <a:pt x="2253" y="160"/>
                  </a:lnTo>
                  <a:lnTo>
                    <a:pt x="2263" y="136"/>
                  </a:lnTo>
                  <a:lnTo>
                    <a:pt x="2261" y="130"/>
                  </a:lnTo>
                  <a:lnTo>
                    <a:pt x="2263" y="118"/>
                  </a:lnTo>
                  <a:lnTo>
                    <a:pt x="2257" y="112"/>
                  </a:lnTo>
                  <a:lnTo>
                    <a:pt x="2249" y="108"/>
                  </a:lnTo>
                  <a:lnTo>
                    <a:pt x="2223" y="110"/>
                  </a:lnTo>
                  <a:lnTo>
                    <a:pt x="2205" y="104"/>
                  </a:lnTo>
                  <a:lnTo>
                    <a:pt x="2201" y="102"/>
                  </a:lnTo>
                  <a:lnTo>
                    <a:pt x="2197" y="94"/>
                  </a:lnTo>
                  <a:lnTo>
                    <a:pt x="2187" y="88"/>
                  </a:lnTo>
                  <a:lnTo>
                    <a:pt x="2171" y="72"/>
                  </a:lnTo>
                  <a:lnTo>
                    <a:pt x="2177" y="58"/>
                  </a:lnTo>
                  <a:lnTo>
                    <a:pt x="2177" y="52"/>
                  </a:lnTo>
                  <a:lnTo>
                    <a:pt x="2173" y="46"/>
                  </a:lnTo>
                  <a:lnTo>
                    <a:pt x="2161" y="42"/>
                  </a:lnTo>
                  <a:lnTo>
                    <a:pt x="2159" y="38"/>
                  </a:lnTo>
                  <a:lnTo>
                    <a:pt x="2161" y="30"/>
                  </a:lnTo>
                  <a:lnTo>
                    <a:pt x="2153" y="18"/>
                  </a:lnTo>
                  <a:lnTo>
                    <a:pt x="2155" y="10"/>
                  </a:lnTo>
                  <a:lnTo>
                    <a:pt x="2145" y="0"/>
                  </a:lnTo>
                  <a:lnTo>
                    <a:pt x="2113" y="0"/>
                  </a:lnTo>
                  <a:lnTo>
                    <a:pt x="2103" y="4"/>
                  </a:lnTo>
                  <a:lnTo>
                    <a:pt x="2097" y="6"/>
                  </a:lnTo>
                  <a:lnTo>
                    <a:pt x="2093" y="4"/>
                  </a:lnTo>
                  <a:lnTo>
                    <a:pt x="2093" y="0"/>
                  </a:lnTo>
                  <a:lnTo>
                    <a:pt x="276" y="0"/>
                  </a:lnTo>
                  <a:lnTo>
                    <a:pt x="268" y="10"/>
                  </a:lnTo>
                  <a:lnTo>
                    <a:pt x="224" y="64"/>
                  </a:lnTo>
                  <a:lnTo>
                    <a:pt x="178" y="120"/>
                  </a:lnTo>
                  <a:lnTo>
                    <a:pt x="132" y="174"/>
                  </a:lnTo>
                  <a:lnTo>
                    <a:pt x="88" y="230"/>
                  </a:lnTo>
                  <a:lnTo>
                    <a:pt x="44" y="286"/>
                  </a:lnTo>
                  <a:lnTo>
                    <a:pt x="0" y="342"/>
                  </a:lnTo>
                  <a:lnTo>
                    <a:pt x="30" y="348"/>
                  </a:lnTo>
                  <a:lnTo>
                    <a:pt x="60" y="356"/>
                  </a:lnTo>
                  <a:lnTo>
                    <a:pt x="82" y="342"/>
                  </a:lnTo>
                  <a:lnTo>
                    <a:pt x="112" y="352"/>
                  </a:lnTo>
                  <a:lnTo>
                    <a:pt x="138" y="364"/>
                  </a:lnTo>
                  <a:lnTo>
                    <a:pt x="170" y="350"/>
                  </a:lnTo>
                  <a:lnTo>
                    <a:pt x="206" y="336"/>
                  </a:lnTo>
                  <a:lnTo>
                    <a:pt x="238" y="334"/>
                  </a:lnTo>
                  <a:lnTo>
                    <a:pt x="274" y="334"/>
                  </a:lnTo>
                  <a:lnTo>
                    <a:pt x="298" y="332"/>
                  </a:lnTo>
                  <a:lnTo>
                    <a:pt x="290" y="344"/>
                  </a:lnTo>
                  <a:lnTo>
                    <a:pt x="264" y="366"/>
                  </a:lnTo>
                  <a:lnTo>
                    <a:pt x="244" y="382"/>
                  </a:lnTo>
                  <a:lnTo>
                    <a:pt x="252" y="398"/>
                  </a:lnTo>
                  <a:lnTo>
                    <a:pt x="398" y="398"/>
                  </a:lnTo>
                  <a:lnTo>
                    <a:pt x="2581" y="396"/>
                  </a:lnTo>
                  <a:lnTo>
                    <a:pt x="2579" y="392"/>
                  </a:lnTo>
                  <a:lnTo>
                    <a:pt x="2577" y="388"/>
                  </a:lnTo>
                  <a:lnTo>
                    <a:pt x="2559" y="388"/>
                  </a:lnTo>
                  <a:lnTo>
                    <a:pt x="2557" y="386"/>
                  </a:lnTo>
                  <a:lnTo>
                    <a:pt x="2559" y="384"/>
                  </a:lnTo>
                  <a:lnTo>
                    <a:pt x="2567" y="376"/>
                  </a:lnTo>
                  <a:lnTo>
                    <a:pt x="2569" y="372"/>
                  </a:lnTo>
                  <a:lnTo>
                    <a:pt x="2565" y="352"/>
                  </a:lnTo>
                  <a:lnTo>
                    <a:pt x="2565" y="334"/>
                  </a:lnTo>
                  <a:lnTo>
                    <a:pt x="2567" y="328"/>
                  </a:lnTo>
                  <a:lnTo>
                    <a:pt x="2575" y="310"/>
                  </a:lnTo>
                  <a:lnTo>
                    <a:pt x="2575" y="306"/>
                  </a:lnTo>
                  <a:lnTo>
                    <a:pt x="2555" y="302"/>
                  </a:lnTo>
                  <a:lnTo>
                    <a:pt x="2553" y="288"/>
                  </a:lnTo>
                  <a:lnTo>
                    <a:pt x="2545" y="270"/>
                  </a:lnTo>
                  <a:lnTo>
                    <a:pt x="2547" y="266"/>
                  </a:lnTo>
                  <a:lnTo>
                    <a:pt x="2549" y="262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200"/>
            <p:cNvSpPr>
              <a:spLocks/>
            </p:cNvSpPr>
            <p:nvPr/>
          </p:nvSpPr>
          <p:spPr bwMode="auto">
            <a:xfrm>
              <a:off x="5588" y="3138"/>
              <a:ext cx="172" cy="621"/>
            </a:xfrm>
            <a:custGeom>
              <a:avLst/>
              <a:gdLst>
                <a:gd name="T0" fmla="*/ 172 w 172"/>
                <a:gd name="T1" fmla="*/ 0 h 621"/>
                <a:gd name="T2" fmla="*/ 146 w 172"/>
                <a:gd name="T3" fmla="*/ 0 h 621"/>
                <a:gd name="T4" fmla="*/ 136 w 172"/>
                <a:gd name="T5" fmla="*/ 38 h 621"/>
                <a:gd name="T6" fmla="*/ 126 w 172"/>
                <a:gd name="T7" fmla="*/ 78 h 621"/>
                <a:gd name="T8" fmla="*/ 118 w 172"/>
                <a:gd name="T9" fmla="*/ 116 h 621"/>
                <a:gd name="T10" fmla="*/ 108 w 172"/>
                <a:gd name="T11" fmla="*/ 154 h 621"/>
                <a:gd name="T12" fmla="*/ 98 w 172"/>
                <a:gd name="T13" fmla="*/ 194 h 621"/>
                <a:gd name="T14" fmla="*/ 88 w 172"/>
                <a:gd name="T15" fmla="*/ 232 h 621"/>
                <a:gd name="T16" fmla="*/ 80 w 172"/>
                <a:gd name="T17" fmla="*/ 272 h 621"/>
                <a:gd name="T18" fmla="*/ 70 w 172"/>
                <a:gd name="T19" fmla="*/ 310 h 621"/>
                <a:gd name="T20" fmla="*/ 60 w 172"/>
                <a:gd name="T21" fmla="*/ 350 h 621"/>
                <a:gd name="T22" fmla="*/ 52 w 172"/>
                <a:gd name="T23" fmla="*/ 388 h 621"/>
                <a:gd name="T24" fmla="*/ 44 w 172"/>
                <a:gd name="T25" fmla="*/ 426 h 621"/>
                <a:gd name="T26" fmla="*/ 34 w 172"/>
                <a:gd name="T27" fmla="*/ 466 h 621"/>
                <a:gd name="T28" fmla="*/ 26 w 172"/>
                <a:gd name="T29" fmla="*/ 504 h 621"/>
                <a:gd name="T30" fmla="*/ 18 w 172"/>
                <a:gd name="T31" fmla="*/ 544 h 621"/>
                <a:gd name="T32" fmla="*/ 8 w 172"/>
                <a:gd name="T33" fmla="*/ 581 h 621"/>
                <a:gd name="T34" fmla="*/ 0 w 172"/>
                <a:gd name="T35" fmla="*/ 621 h 621"/>
                <a:gd name="T36" fmla="*/ 40 w 172"/>
                <a:gd name="T37" fmla="*/ 621 h 621"/>
                <a:gd name="T38" fmla="*/ 172 w 172"/>
                <a:gd name="T39" fmla="*/ 619 h 621"/>
                <a:gd name="T40" fmla="*/ 172 w 172"/>
                <a:gd name="T41" fmla="*/ 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2" h="621">
                  <a:moveTo>
                    <a:pt x="172" y="0"/>
                  </a:moveTo>
                  <a:lnTo>
                    <a:pt x="146" y="0"/>
                  </a:lnTo>
                  <a:lnTo>
                    <a:pt x="136" y="38"/>
                  </a:lnTo>
                  <a:lnTo>
                    <a:pt x="126" y="78"/>
                  </a:lnTo>
                  <a:lnTo>
                    <a:pt x="118" y="116"/>
                  </a:lnTo>
                  <a:lnTo>
                    <a:pt x="108" y="154"/>
                  </a:lnTo>
                  <a:lnTo>
                    <a:pt x="98" y="194"/>
                  </a:lnTo>
                  <a:lnTo>
                    <a:pt x="88" y="232"/>
                  </a:lnTo>
                  <a:lnTo>
                    <a:pt x="80" y="272"/>
                  </a:lnTo>
                  <a:lnTo>
                    <a:pt x="70" y="310"/>
                  </a:lnTo>
                  <a:lnTo>
                    <a:pt x="60" y="350"/>
                  </a:lnTo>
                  <a:lnTo>
                    <a:pt x="52" y="388"/>
                  </a:lnTo>
                  <a:lnTo>
                    <a:pt x="44" y="426"/>
                  </a:lnTo>
                  <a:lnTo>
                    <a:pt x="34" y="466"/>
                  </a:lnTo>
                  <a:lnTo>
                    <a:pt x="26" y="504"/>
                  </a:lnTo>
                  <a:lnTo>
                    <a:pt x="18" y="544"/>
                  </a:lnTo>
                  <a:lnTo>
                    <a:pt x="8" y="581"/>
                  </a:lnTo>
                  <a:lnTo>
                    <a:pt x="0" y="621"/>
                  </a:lnTo>
                  <a:lnTo>
                    <a:pt x="40" y="621"/>
                  </a:lnTo>
                  <a:lnTo>
                    <a:pt x="172" y="619"/>
                  </a:lnTo>
                  <a:lnTo>
                    <a:pt x="172" y="0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201"/>
            <p:cNvSpPr>
              <a:spLocks/>
            </p:cNvSpPr>
            <p:nvPr/>
          </p:nvSpPr>
          <p:spPr bwMode="auto">
            <a:xfrm>
              <a:off x="1952" y="3705"/>
              <a:ext cx="1493" cy="612"/>
            </a:xfrm>
            <a:custGeom>
              <a:avLst/>
              <a:gdLst>
                <a:gd name="T0" fmla="*/ 1277 w 1493"/>
                <a:gd name="T1" fmla="*/ 598 h 612"/>
                <a:gd name="T2" fmla="*/ 1301 w 1493"/>
                <a:gd name="T3" fmla="*/ 504 h 612"/>
                <a:gd name="T4" fmla="*/ 1321 w 1493"/>
                <a:gd name="T5" fmla="*/ 472 h 612"/>
                <a:gd name="T6" fmla="*/ 1327 w 1493"/>
                <a:gd name="T7" fmla="*/ 450 h 612"/>
                <a:gd name="T8" fmla="*/ 1341 w 1493"/>
                <a:gd name="T9" fmla="*/ 434 h 612"/>
                <a:gd name="T10" fmla="*/ 1337 w 1493"/>
                <a:gd name="T11" fmla="*/ 416 h 612"/>
                <a:gd name="T12" fmla="*/ 1309 w 1493"/>
                <a:gd name="T13" fmla="*/ 406 h 612"/>
                <a:gd name="T14" fmla="*/ 1305 w 1493"/>
                <a:gd name="T15" fmla="*/ 378 h 612"/>
                <a:gd name="T16" fmla="*/ 1369 w 1493"/>
                <a:gd name="T17" fmla="*/ 310 h 612"/>
                <a:gd name="T18" fmla="*/ 1399 w 1493"/>
                <a:gd name="T19" fmla="*/ 266 h 612"/>
                <a:gd name="T20" fmla="*/ 1469 w 1493"/>
                <a:gd name="T21" fmla="*/ 154 h 612"/>
                <a:gd name="T22" fmla="*/ 1489 w 1493"/>
                <a:gd name="T23" fmla="*/ 100 h 612"/>
                <a:gd name="T24" fmla="*/ 1457 w 1493"/>
                <a:gd name="T25" fmla="*/ 70 h 612"/>
                <a:gd name="T26" fmla="*/ 1443 w 1493"/>
                <a:gd name="T27" fmla="*/ 44 h 612"/>
                <a:gd name="T28" fmla="*/ 1355 w 1493"/>
                <a:gd name="T29" fmla="*/ 44 h 612"/>
                <a:gd name="T30" fmla="*/ 1263 w 1493"/>
                <a:gd name="T31" fmla="*/ 44 h 612"/>
                <a:gd name="T32" fmla="*/ 1173 w 1493"/>
                <a:gd name="T33" fmla="*/ 44 h 612"/>
                <a:gd name="T34" fmla="*/ 1083 w 1493"/>
                <a:gd name="T35" fmla="*/ 44 h 612"/>
                <a:gd name="T36" fmla="*/ 1073 w 1493"/>
                <a:gd name="T37" fmla="*/ 48 h 612"/>
                <a:gd name="T38" fmla="*/ 1005 w 1493"/>
                <a:gd name="T39" fmla="*/ 58 h 612"/>
                <a:gd name="T40" fmla="*/ 872 w 1493"/>
                <a:gd name="T41" fmla="*/ 92 h 612"/>
                <a:gd name="T42" fmla="*/ 772 w 1493"/>
                <a:gd name="T43" fmla="*/ 108 h 612"/>
                <a:gd name="T44" fmla="*/ 690 w 1493"/>
                <a:gd name="T45" fmla="*/ 118 h 612"/>
                <a:gd name="T46" fmla="*/ 656 w 1493"/>
                <a:gd name="T47" fmla="*/ 104 h 612"/>
                <a:gd name="T48" fmla="*/ 572 w 1493"/>
                <a:gd name="T49" fmla="*/ 108 h 612"/>
                <a:gd name="T50" fmla="*/ 520 w 1493"/>
                <a:gd name="T51" fmla="*/ 128 h 612"/>
                <a:gd name="T52" fmla="*/ 512 w 1493"/>
                <a:gd name="T53" fmla="*/ 128 h 612"/>
                <a:gd name="T54" fmla="*/ 438 w 1493"/>
                <a:gd name="T55" fmla="*/ 120 h 612"/>
                <a:gd name="T56" fmla="*/ 428 w 1493"/>
                <a:gd name="T57" fmla="*/ 96 h 612"/>
                <a:gd name="T58" fmla="*/ 420 w 1493"/>
                <a:gd name="T59" fmla="*/ 22 h 612"/>
                <a:gd name="T60" fmla="*/ 392 w 1493"/>
                <a:gd name="T61" fmla="*/ 8 h 612"/>
                <a:gd name="T62" fmla="*/ 356 w 1493"/>
                <a:gd name="T63" fmla="*/ 16 h 612"/>
                <a:gd name="T64" fmla="*/ 336 w 1493"/>
                <a:gd name="T65" fmla="*/ 2 h 612"/>
                <a:gd name="T66" fmla="*/ 298 w 1493"/>
                <a:gd name="T67" fmla="*/ 8 h 612"/>
                <a:gd name="T68" fmla="*/ 252 w 1493"/>
                <a:gd name="T69" fmla="*/ 0 h 612"/>
                <a:gd name="T70" fmla="*/ 248 w 1493"/>
                <a:gd name="T71" fmla="*/ 10 h 612"/>
                <a:gd name="T72" fmla="*/ 228 w 1493"/>
                <a:gd name="T73" fmla="*/ 78 h 612"/>
                <a:gd name="T74" fmla="*/ 204 w 1493"/>
                <a:gd name="T75" fmla="*/ 152 h 612"/>
                <a:gd name="T76" fmla="*/ 148 w 1493"/>
                <a:gd name="T77" fmla="*/ 310 h 612"/>
                <a:gd name="T78" fmla="*/ 130 w 1493"/>
                <a:gd name="T79" fmla="*/ 362 h 612"/>
                <a:gd name="T80" fmla="*/ 112 w 1493"/>
                <a:gd name="T81" fmla="*/ 400 h 612"/>
                <a:gd name="T82" fmla="*/ 64 w 1493"/>
                <a:gd name="T83" fmla="*/ 528 h 612"/>
                <a:gd name="T84" fmla="*/ 38 w 1493"/>
                <a:gd name="T85" fmla="*/ 560 h 612"/>
                <a:gd name="T86" fmla="*/ 34 w 1493"/>
                <a:gd name="T87" fmla="*/ 580 h 612"/>
                <a:gd name="T88" fmla="*/ 22 w 1493"/>
                <a:gd name="T89" fmla="*/ 594 h 612"/>
                <a:gd name="T90" fmla="*/ 8 w 1493"/>
                <a:gd name="T91" fmla="*/ 600 h 612"/>
                <a:gd name="T92" fmla="*/ 1273 w 1493"/>
                <a:gd name="T93" fmla="*/ 612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93" h="612">
                  <a:moveTo>
                    <a:pt x="1273" y="612"/>
                  </a:moveTo>
                  <a:lnTo>
                    <a:pt x="1277" y="598"/>
                  </a:lnTo>
                  <a:lnTo>
                    <a:pt x="1289" y="554"/>
                  </a:lnTo>
                  <a:lnTo>
                    <a:pt x="1301" y="504"/>
                  </a:lnTo>
                  <a:lnTo>
                    <a:pt x="1303" y="502"/>
                  </a:lnTo>
                  <a:lnTo>
                    <a:pt x="1321" y="472"/>
                  </a:lnTo>
                  <a:lnTo>
                    <a:pt x="1327" y="458"/>
                  </a:lnTo>
                  <a:lnTo>
                    <a:pt x="1327" y="450"/>
                  </a:lnTo>
                  <a:lnTo>
                    <a:pt x="1331" y="442"/>
                  </a:lnTo>
                  <a:lnTo>
                    <a:pt x="1341" y="434"/>
                  </a:lnTo>
                  <a:lnTo>
                    <a:pt x="1343" y="426"/>
                  </a:lnTo>
                  <a:lnTo>
                    <a:pt x="1337" y="416"/>
                  </a:lnTo>
                  <a:lnTo>
                    <a:pt x="1327" y="410"/>
                  </a:lnTo>
                  <a:lnTo>
                    <a:pt x="1309" y="406"/>
                  </a:lnTo>
                  <a:lnTo>
                    <a:pt x="1301" y="396"/>
                  </a:lnTo>
                  <a:lnTo>
                    <a:pt x="1305" y="378"/>
                  </a:lnTo>
                  <a:lnTo>
                    <a:pt x="1329" y="348"/>
                  </a:lnTo>
                  <a:lnTo>
                    <a:pt x="1369" y="310"/>
                  </a:lnTo>
                  <a:lnTo>
                    <a:pt x="1391" y="282"/>
                  </a:lnTo>
                  <a:lnTo>
                    <a:pt x="1399" y="266"/>
                  </a:lnTo>
                  <a:lnTo>
                    <a:pt x="1421" y="212"/>
                  </a:lnTo>
                  <a:lnTo>
                    <a:pt x="1469" y="154"/>
                  </a:lnTo>
                  <a:lnTo>
                    <a:pt x="1493" y="116"/>
                  </a:lnTo>
                  <a:lnTo>
                    <a:pt x="1489" y="100"/>
                  </a:lnTo>
                  <a:lnTo>
                    <a:pt x="1477" y="84"/>
                  </a:lnTo>
                  <a:lnTo>
                    <a:pt x="1457" y="70"/>
                  </a:lnTo>
                  <a:lnTo>
                    <a:pt x="1445" y="52"/>
                  </a:lnTo>
                  <a:lnTo>
                    <a:pt x="1443" y="44"/>
                  </a:lnTo>
                  <a:lnTo>
                    <a:pt x="1399" y="44"/>
                  </a:lnTo>
                  <a:lnTo>
                    <a:pt x="1355" y="44"/>
                  </a:lnTo>
                  <a:lnTo>
                    <a:pt x="1309" y="44"/>
                  </a:lnTo>
                  <a:lnTo>
                    <a:pt x="1263" y="44"/>
                  </a:lnTo>
                  <a:lnTo>
                    <a:pt x="1219" y="44"/>
                  </a:lnTo>
                  <a:lnTo>
                    <a:pt x="1173" y="44"/>
                  </a:lnTo>
                  <a:lnTo>
                    <a:pt x="1129" y="44"/>
                  </a:lnTo>
                  <a:lnTo>
                    <a:pt x="1083" y="44"/>
                  </a:lnTo>
                  <a:lnTo>
                    <a:pt x="1079" y="44"/>
                  </a:lnTo>
                  <a:lnTo>
                    <a:pt x="1073" y="48"/>
                  </a:lnTo>
                  <a:lnTo>
                    <a:pt x="1049" y="56"/>
                  </a:lnTo>
                  <a:lnTo>
                    <a:pt x="1005" y="58"/>
                  </a:lnTo>
                  <a:lnTo>
                    <a:pt x="914" y="78"/>
                  </a:lnTo>
                  <a:lnTo>
                    <a:pt x="872" y="92"/>
                  </a:lnTo>
                  <a:lnTo>
                    <a:pt x="836" y="100"/>
                  </a:lnTo>
                  <a:lnTo>
                    <a:pt x="772" y="108"/>
                  </a:lnTo>
                  <a:lnTo>
                    <a:pt x="712" y="118"/>
                  </a:lnTo>
                  <a:lnTo>
                    <a:pt x="690" y="118"/>
                  </a:lnTo>
                  <a:lnTo>
                    <a:pt x="682" y="108"/>
                  </a:lnTo>
                  <a:lnTo>
                    <a:pt x="656" y="104"/>
                  </a:lnTo>
                  <a:lnTo>
                    <a:pt x="612" y="102"/>
                  </a:lnTo>
                  <a:lnTo>
                    <a:pt x="572" y="108"/>
                  </a:lnTo>
                  <a:lnTo>
                    <a:pt x="532" y="126"/>
                  </a:lnTo>
                  <a:lnTo>
                    <a:pt x="520" y="128"/>
                  </a:lnTo>
                  <a:lnTo>
                    <a:pt x="520" y="128"/>
                  </a:lnTo>
                  <a:lnTo>
                    <a:pt x="512" y="128"/>
                  </a:lnTo>
                  <a:lnTo>
                    <a:pt x="452" y="122"/>
                  </a:lnTo>
                  <a:lnTo>
                    <a:pt x="438" y="120"/>
                  </a:lnTo>
                  <a:lnTo>
                    <a:pt x="428" y="112"/>
                  </a:lnTo>
                  <a:lnTo>
                    <a:pt x="428" y="96"/>
                  </a:lnTo>
                  <a:lnTo>
                    <a:pt x="428" y="50"/>
                  </a:lnTo>
                  <a:lnTo>
                    <a:pt x="420" y="22"/>
                  </a:lnTo>
                  <a:lnTo>
                    <a:pt x="406" y="12"/>
                  </a:lnTo>
                  <a:lnTo>
                    <a:pt x="392" y="8"/>
                  </a:lnTo>
                  <a:lnTo>
                    <a:pt x="374" y="14"/>
                  </a:lnTo>
                  <a:lnTo>
                    <a:pt x="356" y="16"/>
                  </a:lnTo>
                  <a:lnTo>
                    <a:pt x="344" y="14"/>
                  </a:lnTo>
                  <a:lnTo>
                    <a:pt x="336" y="2"/>
                  </a:lnTo>
                  <a:lnTo>
                    <a:pt x="328" y="0"/>
                  </a:lnTo>
                  <a:lnTo>
                    <a:pt x="298" y="8"/>
                  </a:lnTo>
                  <a:lnTo>
                    <a:pt x="258" y="8"/>
                  </a:lnTo>
                  <a:lnTo>
                    <a:pt x="252" y="0"/>
                  </a:lnTo>
                  <a:lnTo>
                    <a:pt x="248" y="0"/>
                  </a:lnTo>
                  <a:lnTo>
                    <a:pt x="248" y="10"/>
                  </a:lnTo>
                  <a:lnTo>
                    <a:pt x="250" y="16"/>
                  </a:lnTo>
                  <a:lnTo>
                    <a:pt x="228" y="78"/>
                  </a:lnTo>
                  <a:lnTo>
                    <a:pt x="216" y="132"/>
                  </a:lnTo>
                  <a:lnTo>
                    <a:pt x="204" y="152"/>
                  </a:lnTo>
                  <a:lnTo>
                    <a:pt x="200" y="168"/>
                  </a:lnTo>
                  <a:lnTo>
                    <a:pt x="148" y="310"/>
                  </a:lnTo>
                  <a:lnTo>
                    <a:pt x="142" y="336"/>
                  </a:lnTo>
                  <a:lnTo>
                    <a:pt x="130" y="362"/>
                  </a:lnTo>
                  <a:lnTo>
                    <a:pt x="128" y="382"/>
                  </a:lnTo>
                  <a:lnTo>
                    <a:pt x="112" y="400"/>
                  </a:lnTo>
                  <a:lnTo>
                    <a:pt x="90" y="456"/>
                  </a:lnTo>
                  <a:lnTo>
                    <a:pt x="64" y="528"/>
                  </a:lnTo>
                  <a:lnTo>
                    <a:pt x="56" y="536"/>
                  </a:lnTo>
                  <a:lnTo>
                    <a:pt x="38" y="560"/>
                  </a:lnTo>
                  <a:lnTo>
                    <a:pt x="22" y="586"/>
                  </a:lnTo>
                  <a:lnTo>
                    <a:pt x="34" y="580"/>
                  </a:lnTo>
                  <a:lnTo>
                    <a:pt x="38" y="582"/>
                  </a:lnTo>
                  <a:lnTo>
                    <a:pt x="22" y="594"/>
                  </a:lnTo>
                  <a:lnTo>
                    <a:pt x="14" y="594"/>
                  </a:lnTo>
                  <a:lnTo>
                    <a:pt x="8" y="600"/>
                  </a:lnTo>
                  <a:lnTo>
                    <a:pt x="0" y="612"/>
                  </a:lnTo>
                  <a:lnTo>
                    <a:pt x="1273" y="612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202"/>
            <p:cNvSpPr>
              <a:spLocks/>
            </p:cNvSpPr>
            <p:nvPr/>
          </p:nvSpPr>
          <p:spPr bwMode="auto">
            <a:xfrm>
              <a:off x="5476" y="3757"/>
              <a:ext cx="284" cy="560"/>
            </a:xfrm>
            <a:custGeom>
              <a:avLst/>
              <a:gdLst>
                <a:gd name="T0" fmla="*/ 284 w 284"/>
                <a:gd name="T1" fmla="*/ 0 h 560"/>
                <a:gd name="T2" fmla="*/ 152 w 284"/>
                <a:gd name="T3" fmla="*/ 2 h 560"/>
                <a:gd name="T4" fmla="*/ 112 w 284"/>
                <a:gd name="T5" fmla="*/ 2 h 560"/>
                <a:gd name="T6" fmla="*/ 102 w 284"/>
                <a:gd name="T7" fmla="*/ 48 h 560"/>
                <a:gd name="T8" fmla="*/ 92 w 284"/>
                <a:gd name="T9" fmla="*/ 96 h 560"/>
                <a:gd name="T10" fmla="*/ 82 w 284"/>
                <a:gd name="T11" fmla="*/ 142 h 560"/>
                <a:gd name="T12" fmla="*/ 72 w 284"/>
                <a:gd name="T13" fmla="*/ 190 h 560"/>
                <a:gd name="T14" fmla="*/ 72 w 284"/>
                <a:gd name="T15" fmla="*/ 190 h 560"/>
                <a:gd name="T16" fmla="*/ 72 w 284"/>
                <a:gd name="T17" fmla="*/ 190 h 560"/>
                <a:gd name="T18" fmla="*/ 72 w 284"/>
                <a:gd name="T19" fmla="*/ 192 h 560"/>
                <a:gd name="T20" fmla="*/ 72 w 284"/>
                <a:gd name="T21" fmla="*/ 192 h 560"/>
                <a:gd name="T22" fmla="*/ 70 w 284"/>
                <a:gd name="T23" fmla="*/ 192 h 560"/>
                <a:gd name="T24" fmla="*/ 68 w 284"/>
                <a:gd name="T25" fmla="*/ 192 h 560"/>
                <a:gd name="T26" fmla="*/ 68 w 284"/>
                <a:gd name="T27" fmla="*/ 192 h 560"/>
                <a:gd name="T28" fmla="*/ 66 w 284"/>
                <a:gd name="T29" fmla="*/ 192 h 560"/>
                <a:gd name="T30" fmla="*/ 62 w 284"/>
                <a:gd name="T31" fmla="*/ 260 h 560"/>
                <a:gd name="T32" fmla="*/ 50 w 284"/>
                <a:gd name="T33" fmla="*/ 310 h 560"/>
                <a:gd name="T34" fmla="*/ 40 w 284"/>
                <a:gd name="T35" fmla="*/ 360 h 560"/>
                <a:gd name="T36" fmla="*/ 30 w 284"/>
                <a:gd name="T37" fmla="*/ 410 h 560"/>
                <a:gd name="T38" fmla="*/ 20 w 284"/>
                <a:gd name="T39" fmla="*/ 460 h 560"/>
                <a:gd name="T40" fmla="*/ 8 w 284"/>
                <a:gd name="T41" fmla="*/ 512 h 560"/>
                <a:gd name="T42" fmla="*/ 0 w 284"/>
                <a:gd name="T43" fmla="*/ 560 h 560"/>
                <a:gd name="T44" fmla="*/ 284 w 284"/>
                <a:gd name="T45" fmla="*/ 560 h 560"/>
                <a:gd name="T46" fmla="*/ 284 w 284"/>
                <a:gd name="T47" fmla="*/ 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4" h="560">
                  <a:moveTo>
                    <a:pt x="284" y="0"/>
                  </a:moveTo>
                  <a:lnTo>
                    <a:pt x="152" y="2"/>
                  </a:lnTo>
                  <a:lnTo>
                    <a:pt x="112" y="2"/>
                  </a:lnTo>
                  <a:lnTo>
                    <a:pt x="102" y="48"/>
                  </a:lnTo>
                  <a:lnTo>
                    <a:pt x="92" y="96"/>
                  </a:lnTo>
                  <a:lnTo>
                    <a:pt x="82" y="142"/>
                  </a:lnTo>
                  <a:lnTo>
                    <a:pt x="72" y="190"/>
                  </a:lnTo>
                  <a:lnTo>
                    <a:pt x="72" y="190"/>
                  </a:lnTo>
                  <a:lnTo>
                    <a:pt x="72" y="190"/>
                  </a:lnTo>
                  <a:lnTo>
                    <a:pt x="72" y="192"/>
                  </a:lnTo>
                  <a:lnTo>
                    <a:pt x="72" y="192"/>
                  </a:lnTo>
                  <a:lnTo>
                    <a:pt x="70" y="192"/>
                  </a:lnTo>
                  <a:lnTo>
                    <a:pt x="68" y="192"/>
                  </a:lnTo>
                  <a:lnTo>
                    <a:pt x="68" y="192"/>
                  </a:lnTo>
                  <a:lnTo>
                    <a:pt x="66" y="192"/>
                  </a:lnTo>
                  <a:lnTo>
                    <a:pt x="62" y="260"/>
                  </a:lnTo>
                  <a:lnTo>
                    <a:pt x="50" y="310"/>
                  </a:lnTo>
                  <a:lnTo>
                    <a:pt x="40" y="360"/>
                  </a:lnTo>
                  <a:lnTo>
                    <a:pt x="30" y="410"/>
                  </a:lnTo>
                  <a:lnTo>
                    <a:pt x="20" y="460"/>
                  </a:lnTo>
                  <a:lnTo>
                    <a:pt x="8" y="512"/>
                  </a:lnTo>
                  <a:lnTo>
                    <a:pt x="0" y="560"/>
                  </a:lnTo>
                  <a:lnTo>
                    <a:pt x="284" y="560"/>
                  </a:lnTo>
                  <a:lnTo>
                    <a:pt x="284" y="0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203"/>
            <p:cNvSpPr>
              <a:spLocks/>
            </p:cNvSpPr>
            <p:nvPr/>
          </p:nvSpPr>
          <p:spPr bwMode="auto">
            <a:xfrm>
              <a:off x="3225" y="3140"/>
              <a:ext cx="1094" cy="1177"/>
            </a:xfrm>
            <a:custGeom>
              <a:avLst/>
              <a:gdLst>
                <a:gd name="T0" fmla="*/ 1056 w 1094"/>
                <a:gd name="T1" fmla="*/ 1085 h 1177"/>
                <a:gd name="T2" fmla="*/ 1088 w 1094"/>
                <a:gd name="T3" fmla="*/ 961 h 1177"/>
                <a:gd name="T4" fmla="*/ 1074 w 1094"/>
                <a:gd name="T5" fmla="*/ 911 h 1177"/>
                <a:gd name="T6" fmla="*/ 1052 w 1094"/>
                <a:gd name="T7" fmla="*/ 879 h 1177"/>
                <a:gd name="T8" fmla="*/ 1026 w 1094"/>
                <a:gd name="T9" fmla="*/ 903 h 1177"/>
                <a:gd name="T10" fmla="*/ 1020 w 1094"/>
                <a:gd name="T11" fmla="*/ 919 h 1177"/>
                <a:gd name="T12" fmla="*/ 922 w 1094"/>
                <a:gd name="T13" fmla="*/ 919 h 1177"/>
                <a:gd name="T14" fmla="*/ 868 w 1094"/>
                <a:gd name="T15" fmla="*/ 933 h 1177"/>
                <a:gd name="T16" fmla="*/ 808 w 1094"/>
                <a:gd name="T17" fmla="*/ 929 h 1177"/>
                <a:gd name="T18" fmla="*/ 784 w 1094"/>
                <a:gd name="T19" fmla="*/ 949 h 1177"/>
                <a:gd name="T20" fmla="*/ 758 w 1094"/>
                <a:gd name="T21" fmla="*/ 933 h 1177"/>
                <a:gd name="T22" fmla="*/ 754 w 1094"/>
                <a:gd name="T23" fmla="*/ 885 h 1177"/>
                <a:gd name="T24" fmla="*/ 720 w 1094"/>
                <a:gd name="T25" fmla="*/ 867 h 1177"/>
                <a:gd name="T26" fmla="*/ 702 w 1094"/>
                <a:gd name="T27" fmla="*/ 843 h 1177"/>
                <a:gd name="T28" fmla="*/ 700 w 1094"/>
                <a:gd name="T29" fmla="*/ 789 h 1177"/>
                <a:gd name="T30" fmla="*/ 676 w 1094"/>
                <a:gd name="T31" fmla="*/ 735 h 1177"/>
                <a:gd name="T32" fmla="*/ 674 w 1094"/>
                <a:gd name="T33" fmla="*/ 693 h 1177"/>
                <a:gd name="T34" fmla="*/ 656 w 1094"/>
                <a:gd name="T35" fmla="*/ 673 h 1177"/>
                <a:gd name="T36" fmla="*/ 644 w 1094"/>
                <a:gd name="T37" fmla="*/ 677 h 1177"/>
                <a:gd name="T38" fmla="*/ 584 w 1094"/>
                <a:gd name="T39" fmla="*/ 713 h 1177"/>
                <a:gd name="T40" fmla="*/ 550 w 1094"/>
                <a:gd name="T41" fmla="*/ 695 h 1177"/>
                <a:gd name="T42" fmla="*/ 560 w 1094"/>
                <a:gd name="T43" fmla="*/ 653 h 1177"/>
                <a:gd name="T44" fmla="*/ 590 w 1094"/>
                <a:gd name="T45" fmla="*/ 631 h 1177"/>
                <a:gd name="T46" fmla="*/ 590 w 1094"/>
                <a:gd name="T47" fmla="*/ 587 h 1177"/>
                <a:gd name="T48" fmla="*/ 612 w 1094"/>
                <a:gd name="T49" fmla="*/ 540 h 1177"/>
                <a:gd name="T50" fmla="*/ 640 w 1094"/>
                <a:gd name="T51" fmla="*/ 488 h 1177"/>
                <a:gd name="T52" fmla="*/ 636 w 1094"/>
                <a:gd name="T53" fmla="*/ 474 h 1177"/>
                <a:gd name="T54" fmla="*/ 596 w 1094"/>
                <a:gd name="T55" fmla="*/ 472 h 1177"/>
                <a:gd name="T56" fmla="*/ 578 w 1094"/>
                <a:gd name="T57" fmla="*/ 460 h 1177"/>
                <a:gd name="T58" fmla="*/ 560 w 1094"/>
                <a:gd name="T59" fmla="*/ 438 h 1177"/>
                <a:gd name="T60" fmla="*/ 512 w 1094"/>
                <a:gd name="T61" fmla="*/ 358 h 1177"/>
                <a:gd name="T62" fmla="*/ 458 w 1094"/>
                <a:gd name="T63" fmla="*/ 316 h 1177"/>
                <a:gd name="T64" fmla="*/ 464 w 1094"/>
                <a:gd name="T65" fmla="*/ 310 h 1177"/>
                <a:gd name="T66" fmla="*/ 470 w 1094"/>
                <a:gd name="T67" fmla="*/ 268 h 1177"/>
                <a:gd name="T68" fmla="*/ 446 w 1094"/>
                <a:gd name="T69" fmla="*/ 222 h 1177"/>
                <a:gd name="T70" fmla="*/ 484 w 1094"/>
                <a:gd name="T71" fmla="*/ 50 h 1177"/>
                <a:gd name="T72" fmla="*/ 312 w 1094"/>
                <a:gd name="T73" fmla="*/ 66 h 1177"/>
                <a:gd name="T74" fmla="*/ 270 w 1094"/>
                <a:gd name="T75" fmla="*/ 196 h 1177"/>
                <a:gd name="T76" fmla="*/ 230 w 1094"/>
                <a:gd name="T77" fmla="*/ 326 h 1177"/>
                <a:gd name="T78" fmla="*/ 192 w 1094"/>
                <a:gd name="T79" fmla="*/ 458 h 1177"/>
                <a:gd name="T80" fmla="*/ 168 w 1094"/>
                <a:gd name="T81" fmla="*/ 530 h 1177"/>
                <a:gd name="T82" fmla="*/ 168 w 1094"/>
                <a:gd name="T83" fmla="*/ 583 h 1177"/>
                <a:gd name="T84" fmla="*/ 184 w 1094"/>
                <a:gd name="T85" fmla="*/ 635 h 1177"/>
                <a:gd name="T86" fmla="*/ 196 w 1094"/>
                <a:gd name="T87" fmla="*/ 719 h 1177"/>
                <a:gd name="T88" fmla="*/ 96 w 1094"/>
                <a:gd name="T89" fmla="*/ 875 h 1177"/>
                <a:gd name="T90" fmla="*/ 36 w 1094"/>
                <a:gd name="T91" fmla="*/ 971 h 1177"/>
                <a:gd name="T92" fmla="*/ 68 w 1094"/>
                <a:gd name="T93" fmla="*/ 999 h 1177"/>
                <a:gd name="T94" fmla="*/ 48 w 1094"/>
                <a:gd name="T95" fmla="*/ 1037 h 1177"/>
                <a:gd name="T96" fmla="*/ 4 w 1094"/>
                <a:gd name="T97" fmla="*/ 1163 h 1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94" h="1177">
                  <a:moveTo>
                    <a:pt x="1034" y="1177"/>
                  </a:moveTo>
                  <a:lnTo>
                    <a:pt x="1040" y="1149"/>
                  </a:lnTo>
                  <a:lnTo>
                    <a:pt x="1048" y="1117"/>
                  </a:lnTo>
                  <a:lnTo>
                    <a:pt x="1056" y="1085"/>
                  </a:lnTo>
                  <a:lnTo>
                    <a:pt x="1064" y="1055"/>
                  </a:lnTo>
                  <a:lnTo>
                    <a:pt x="1072" y="1023"/>
                  </a:lnTo>
                  <a:lnTo>
                    <a:pt x="1080" y="991"/>
                  </a:lnTo>
                  <a:lnTo>
                    <a:pt x="1088" y="961"/>
                  </a:lnTo>
                  <a:lnTo>
                    <a:pt x="1094" y="929"/>
                  </a:lnTo>
                  <a:lnTo>
                    <a:pt x="1084" y="923"/>
                  </a:lnTo>
                  <a:lnTo>
                    <a:pt x="1078" y="917"/>
                  </a:lnTo>
                  <a:lnTo>
                    <a:pt x="1074" y="911"/>
                  </a:lnTo>
                  <a:lnTo>
                    <a:pt x="1068" y="891"/>
                  </a:lnTo>
                  <a:lnTo>
                    <a:pt x="1062" y="883"/>
                  </a:lnTo>
                  <a:lnTo>
                    <a:pt x="1058" y="879"/>
                  </a:lnTo>
                  <a:lnTo>
                    <a:pt x="1052" y="879"/>
                  </a:lnTo>
                  <a:lnTo>
                    <a:pt x="1044" y="881"/>
                  </a:lnTo>
                  <a:lnTo>
                    <a:pt x="1038" y="885"/>
                  </a:lnTo>
                  <a:lnTo>
                    <a:pt x="1034" y="895"/>
                  </a:lnTo>
                  <a:lnTo>
                    <a:pt x="1026" y="903"/>
                  </a:lnTo>
                  <a:lnTo>
                    <a:pt x="1024" y="911"/>
                  </a:lnTo>
                  <a:lnTo>
                    <a:pt x="1026" y="915"/>
                  </a:lnTo>
                  <a:lnTo>
                    <a:pt x="1024" y="917"/>
                  </a:lnTo>
                  <a:lnTo>
                    <a:pt x="1020" y="919"/>
                  </a:lnTo>
                  <a:lnTo>
                    <a:pt x="994" y="917"/>
                  </a:lnTo>
                  <a:lnTo>
                    <a:pt x="968" y="921"/>
                  </a:lnTo>
                  <a:lnTo>
                    <a:pt x="954" y="917"/>
                  </a:lnTo>
                  <a:lnTo>
                    <a:pt x="922" y="919"/>
                  </a:lnTo>
                  <a:lnTo>
                    <a:pt x="896" y="917"/>
                  </a:lnTo>
                  <a:lnTo>
                    <a:pt x="886" y="917"/>
                  </a:lnTo>
                  <a:lnTo>
                    <a:pt x="878" y="923"/>
                  </a:lnTo>
                  <a:lnTo>
                    <a:pt x="868" y="933"/>
                  </a:lnTo>
                  <a:lnTo>
                    <a:pt x="866" y="935"/>
                  </a:lnTo>
                  <a:lnTo>
                    <a:pt x="862" y="935"/>
                  </a:lnTo>
                  <a:lnTo>
                    <a:pt x="820" y="929"/>
                  </a:lnTo>
                  <a:lnTo>
                    <a:pt x="808" y="929"/>
                  </a:lnTo>
                  <a:lnTo>
                    <a:pt x="794" y="937"/>
                  </a:lnTo>
                  <a:lnTo>
                    <a:pt x="790" y="941"/>
                  </a:lnTo>
                  <a:lnTo>
                    <a:pt x="786" y="947"/>
                  </a:lnTo>
                  <a:lnTo>
                    <a:pt x="784" y="949"/>
                  </a:lnTo>
                  <a:lnTo>
                    <a:pt x="780" y="949"/>
                  </a:lnTo>
                  <a:lnTo>
                    <a:pt x="770" y="945"/>
                  </a:lnTo>
                  <a:lnTo>
                    <a:pt x="762" y="939"/>
                  </a:lnTo>
                  <a:lnTo>
                    <a:pt x="758" y="933"/>
                  </a:lnTo>
                  <a:lnTo>
                    <a:pt x="760" y="921"/>
                  </a:lnTo>
                  <a:lnTo>
                    <a:pt x="756" y="907"/>
                  </a:lnTo>
                  <a:lnTo>
                    <a:pt x="758" y="895"/>
                  </a:lnTo>
                  <a:lnTo>
                    <a:pt x="754" y="885"/>
                  </a:lnTo>
                  <a:lnTo>
                    <a:pt x="750" y="875"/>
                  </a:lnTo>
                  <a:lnTo>
                    <a:pt x="744" y="869"/>
                  </a:lnTo>
                  <a:lnTo>
                    <a:pt x="736" y="867"/>
                  </a:lnTo>
                  <a:lnTo>
                    <a:pt x="720" y="867"/>
                  </a:lnTo>
                  <a:lnTo>
                    <a:pt x="718" y="867"/>
                  </a:lnTo>
                  <a:lnTo>
                    <a:pt x="706" y="853"/>
                  </a:lnTo>
                  <a:lnTo>
                    <a:pt x="702" y="847"/>
                  </a:lnTo>
                  <a:lnTo>
                    <a:pt x="702" y="843"/>
                  </a:lnTo>
                  <a:lnTo>
                    <a:pt x="710" y="829"/>
                  </a:lnTo>
                  <a:lnTo>
                    <a:pt x="704" y="805"/>
                  </a:lnTo>
                  <a:lnTo>
                    <a:pt x="702" y="797"/>
                  </a:lnTo>
                  <a:lnTo>
                    <a:pt x="700" y="789"/>
                  </a:lnTo>
                  <a:lnTo>
                    <a:pt x="692" y="783"/>
                  </a:lnTo>
                  <a:lnTo>
                    <a:pt x="686" y="769"/>
                  </a:lnTo>
                  <a:lnTo>
                    <a:pt x="676" y="749"/>
                  </a:lnTo>
                  <a:lnTo>
                    <a:pt x="676" y="735"/>
                  </a:lnTo>
                  <a:lnTo>
                    <a:pt x="674" y="721"/>
                  </a:lnTo>
                  <a:lnTo>
                    <a:pt x="676" y="709"/>
                  </a:lnTo>
                  <a:lnTo>
                    <a:pt x="672" y="701"/>
                  </a:lnTo>
                  <a:lnTo>
                    <a:pt x="674" y="693"/>
                  </a:lnTo>
                  <a:lnTo>
                    <a:pt x="674" y="689"/>
                  </a:lnTo>
                  <a:lnTo>
                    <a:pt x="674" y="689"/>
                  </a:lnTo>
                  <a:lnTo>
                    <a:pt x="664" y="683"/>
                  </a:lnTo>
                  <a:lnTo>
                    <a:pt x="656" y="673"/>
                  </a:lnTo>
                  <a:lnTo>
                    <a:pt x="650" y="671"/>
                  </a:lnTo>
                  <a:lnTo>
                    <a:pt x="648" y="671"/>
                  </a:lnTo>
                  <a:lnTo>
                    <a:pt x="646" y="673"/>
                  </a:lnTo>
                  <a:lnTo>
                    <a:pt x="644" y="677"/>
                  </a:lnTo>
                  <a:lnTo>
                    <a:pt x="620" y="693"/>
                  </a:lnTo>
                  <a:lnTo>
                    <a:pt x="602" y="701"/>
                  </a:lnTo>
                  <a:lnTo>
                    <a:pt x="592" y="709"/>
                  </a:lnTo>
                  <a:lnTo>
                    <a:pt x="584" y="713"/>
                  </a:lnTo>
                  <a:lnTo>
                    <a:pt x="580" y="713"/>
                  </a:lnTo>
                  <a:lnTo>
                    <a:pt x="576" y="711"/>
                  </a:lnTo>
                  <a:lnTo>
                    <a:pt x="562" y="699"/>
                  </a:lnTo>
                  <a:lnTo>
                    <a:pt x="550" y="695"/>
                  </a:lnTo>
                  <a:lnTo>
                    <a:pt x="548" y="693"/>
                  </a:lnTo>
                  <a:lnTo>
                    <a:pt x="552" y="683"/>
                  </a:lnTo>
                  <a:lnTo>
                    <a:pt x="560" y="673"/>
                  </a:lnTo>
                  <a:lnTo>
                    <a:pt x="560" y="653"/>
                  </a:lnTo>
                  <a:lnTo>
                    <a:pt x="564" y="647"/>
                  </a:lnTo>
                  <a:lnTo>
                    <a:pt x="570" y="641"/>
                  </a:lnTo>
                  <a:lnTo>
                    <a:pt x="586" y="635"/>
                  </a:lnTo>
                  <a:lnTo>
                    <a:pt x="590" y="631"/>
                  </a:lnTo>
                  <a:lnTo>
                    <a:pt x="592" y="613"/>
                  </a:lnTo>
                  <a:lnTo>
                    <a:pt x="584" y="605"/>
                  </a:lnTo>
                  <a:lnTo>
                    <a:pt x="584" y="601"/>
                  </a:lnTo>
                  <a:lnTo>
                    <a:pt x="590" y="587"/>
                  </a:lnTo>
                  <a:lnTo>
                    <a:pt x="590" y="577"/>
                  </a:lnTo>
                  <a:lnTo>
                    <a:pt x="598" y="567"/>
                  </a:lnTo>
                  <a:lnTo>
                    <a:pt x="602" y="554"/>
                  </a:lnTo>
                  <a:lnTo>
                    <a:pt x="612" y="540"/>
                  </a:lnTo>
                  <a:lnTo>
                    <a:pt x="624" y="518"/>
                  </a:lnTo>
                  <a:lnTo>
                    <a:pt x="626" y="508"/>
                  </a:lnTo>
                  <a:lnTo>
                    <a:pt x="636" y="498"/>
                  </a:lnTo>
                  <a:lnTo>
                    <a:pt x="640" y="488"/>
                  </a:lnTo>
                  <a:lnTo>
                    <a:pt x="642" y="480"/>
                  </a:lnTo>
                  <a:lnTo>
                    <a:pt x="642" y="476"/>
                  </a:lnTo>
                  <a:lnTo>
                    <a:pt x="642" y="474"/>
                  </a:lnTo>
                  <a:lnTo>
                    <a:pt x="636" y="474"/>
                  </a:lnTo>
                  <a:lnTo>
                    <a:pt x="612" y="478"/>
                  </a:lnTo>
                  <a:lnTo>
                    <a:pt x="604" y="478"/>
                  </a:lnTo>
                  <a:lnTo>
                    <a:pt x="598" y="476"/>
                  </a:lnTo>
                  <a:lnTo>
                    <a:pt x="596" y="472"/>
                  </a:lnTo>
                  <a:lnTo>
                    <a:pt x="596" y="464"/>
                  </a:lnTo>
                  <a:lnTo>
                    <a:pt x="592" y="458"/>
                  </a:lnTo>
                  <a:lnTo>
                    <a:pt x="590" y="456"/>
                  </a:lnTo>
                  <a:lnTo>
                    <a:pt x="578" y="460"/>
                  </a:lnTo>
                  <a:lnTo>
                    <a:pt x="576" y="460"/>
                  </a:lnTo>
                  <a:lnTo>
                    <a:pt x="576" y="458"/>
                  </a:lnTo>
                  <a:lnTo>
                    <a:pt x="574" y="452"/>
                  </a:lnTo>
                  <a:lnTo>
                    <a:pt x="560" y="438"/>
                  </a:lnTo>
                  <a:lnTo>
                    <a:pt x="556" y="422"/>
                  </a:lnTo>
                  <a:lnTo>
                    <a:pt x="544" y="408"/>
                  </a:lnTo>
                  <a:lnTo>
                    <a:pt x="534" y="388"/>
                  </a:lnTo>
                  <a:lnTo>
                    <a:pt x="512" y="358"/>
                  </a:lnTo>
                  <a:lnTo>
                    <a:pt x="506" y="352"/>
                  </a:lnTo>
                  <a:lnTo>
                    <a:pt x="486" y="342"/>
                  </a:lnTo>
                  <a:lnTo>
                    <a:pt x="474" y="328"/>
                  </a:lnTo>
                  <a:lnTo>
                    <a:pt x="458" y="316"/>
                  </a:lnTo>
                  <a:lnTo>
                    <a:pt x="456" y="314"/>
                  </a:lnTo>
                  <a:lnTo>
                    <a:pt x="456" y="314"/>
                  </a:lnTo>
                  <a:lnTo>
                    <a:pt x="458" y="312"/>
                  </a:lnTo>
                  <a:lnTo>
                    <a:pt x="464" y="310"/>
                  </a:lnTo>
                  <a:lnTo>
                    <a:pt x="468" y="304"/>
                  </a:lnTo>
                  <a:lnTo>
                    <a:pt x="464" y="294"/>
                  </a:lnTo>
                  <a:lnTo>
                    <a:pt x="470" y="282"/>
                  </a:lnTo>
                  <a:lnTo>
                    <a:pt x="470" y="268"/>
                  </a:lnTo>
                  <a:lnTo>
                    <a:pt x="470" y="262"/>
                  </a:lnTo>
                  <a:lnTo>
                    <a:pt x="460" y="248"/>
                  </a:lnTo>
                  <a:lnTo>
                    <a:pt x="456" y="234"/>
                  </a:lnTo>
                  <a:lnTo>
                    <a:pt x="446" y="222"/>
                  </a:lnTo>
                  <a:lnTo>
                    <a:pt x="434" y="202"/>
                  </a:lnTo>
                  <a:lnTo>
                    <a:pt x="450" y="150"/>
                  </a:lnTo>
                  <a:lnTo>
                    <a:pt x="468" y="100"/>
                  </a:lnTo>
                  <a:lnTo>
                    <a:pt x="484" y="50"/>
                  </a:lnTo>
                  <a:lnTo>
                    <a:pt x="500" y="0"/>
                  </a:lnTo>
                  <a:lnTo>
                    <a:pt x="334" y="0"/>
                  </a:lnTo>
                  <a:lnTo>
                    <a:pt x="324" y="32"/>
                  </a:lnTo>
                  <a:lnTo>
                    <a:pt x="312" y="66"/>
                  </a:lnTo>
                  <a:lnTo>
                    <a:pt x="302" y="98"/>
                  </a:lnTo>
                  <a:lnTo>
                    <a:pt x="292" y="130"/>
                  </a:lnTo>
                  <a:lnTo>
                    <a:pt x="282" y="164"/>
                  </a:lnTo>
                  <a:lnTo>
                    <a:pt x="270" y="196"/>
                  </a:lnTo>
                  <a:lnTo>
                    <a:pt x="260" y="228"/>
                  </a:lnTo>
                  <a:lnTo>
                    <a:pt x="250" y="262"/>
                  </a:lnTo>
                  <a:lnTo>
                    <a:pt x="240" y="294"/>
                  </a:lnTo>
                  <a:lnTo>
                    <a:pt x="230" y="326"/>
                  </a:lnTo>
                  <a:lnTo>
                    <a:pt x="220" y="360"/>
                  </a:lnTo>
                  <a:lnTo>
                    <a:pt x="210" y="392"/>
                  </a:lnTo>
                  <a:lnTo>
                    <a:pt x="202" y="424"/>
                  </a:lnTo>
                  <a:lnTo>
                    <a:pt x="192" y="458"/>
                  </a:lnTo>
                  <a:lnTo>
                    <a:pt x="182" y="490"/>
                  </a:lnTo>
                  <a:lnTo>
                    <a:pt x="172" y="522"/>
                  </a:lnTo>
                  <a:lnTo>
                    <a:pt x="170" y="524"/>
                  </a:lnTo>
                  <a:lnTo>
                    <a:pt x="168" y="530"/>
                  </a:lnTo>
                  <a:lnTo>
                    <a:pt x="170" y="542"/>
                  </a:lnTo>
                  <a:lnTo>
                    <a:pt x="174" y="561"/>
                  </a:lnTo>
                  <a:lnTo>
                    <a:pt x="174" y="575"/>
                  </a:lnTo>
                  <a:lnTo>
                    <a:pt x="168" y="583"/>
                  </a:lnTo>
                  <a:lnTo>
                    <a:pt x="166" y="597"/>
                  </a:lnTo>
                  <a:lnTo>
                    <a:pt x="170" y="609"/>
                  </a:lnTo>
                  <a:lnTo>
                    <a:pt x="172" y="617"/>
                  </a:lnTo>
                  <a:lnTo>
                    <a:pt x="184" y="635"/>
                  </a:lnTo>
                  <a:lnTo>
                    <a:pt x="204" y="649"/>
                  </a:lnTo>
                  <a:lnTo>
                    <a:pt x="216" y="665"/>
                  </a:lnTo>
                  <a:lnTo>
                    <a:pt x="220" y="681"/>
                  </a:lnTo>
                  <a:lnTo>
                    <a:pt x="196" y="719"/>
                  </a:lnTo>
                  <a:lnTo>
                    <a:pt x="148" y="777"/>
                  </a:lnTo>
                  <a:lnTo>
                    <a:pt x="126" y="831"/>
                  </a:lnTo>
                  <a:lnTo>
                    <a:pt x="118" y="847"/>
                  </a:lnTo>
                  <a:lnTo>
                    <a:pt x="96" y="875"/>
                  </a:lnTo>
                  <a:lnTo>
                    <a:pt x="56" y="913"/>
                  </a:lnTo>
                  <a:lnTo>
                    <a:pt x="32" y="943"/>
                  </a:lnTo>
                  <a:lnTo>
                    <a:pt x="28" y="961"/>
                  </a:lnTo>
                  <a:lnTo>
                    <a:pt x="36" y="971"/>
                  </a:lnTo>
                  <a:lnTo>
                    <a:pt x="54" y="975"/>
                  </a:lnTo>
                  <a:lnTo>
                    <a:pt x="64" y="981"/>
                  </a:lnTo>
                  <a:lnTo>
                    <a:pt x="70" y="991"/>
                  </a:lnTo>
                  <a:lnTo>
                    <a:pt x="68" y="999"/>
                  </a:lnTo>
                  <a:lnTo>
                    <a:pt x="58" y="1007"/>
                  </a:lnTo>
                  <a:lnTo>
                    <a:pt x="54" y="1015"/>
                  </a:lnTo>
                  <a:lnTo>
                    <a:pt x="54" y="1023"/>
                  </a:lnTo>
                  <a:lnTo>
                    <a:pt x="48" y="1037"/>
                  </a:lnTo>
                  <a:lnTo>
                    <a:pt x="30" y="1067"/>
                  </a:lnTo>
                  <a:lnTo>
                    <a:pt x="28" y="1069"/>
                  </a:lnTo>
                  <a:lnTo>
                    <a:pt x="16" y="1119"/>
                  </a:lnTo>
                  <a:lnTo>
                    <a:pt x="4" y="1163"/>
                  </a:lnTo>
                  <a:lnTo>
                    <a:pt x="0" y="1177"/>
                  </a:lnTo>
                  <a:lnTo>
                    <a:pt x="1034" y="1177"/>
                  </a:lnTo>
                  <a:close/>
                </a:path>
              </a:pathLst>
            </a:custGeom>
            <a:grp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8" name="Freeform 173"/>
            <p:cNvSpPr>
              <a:spLocks noEditPoints="1"/>
            </p:cNvSpPr>
            <p:nvPr/>
          </p:nvSpPr>
          <p:spPr bwMode="auto">
            <a:xfrm>
              <a:off x="1244" y="970"/>
              <a:ext cx="2913" cy="2308"/>
            </a:xfrm>
            <a:custGeom>
              <a:avLst/>
              <a:gdLst>
                <a:gd name="T0" fmla="*/ 158 w 2913"/>
                <a:gd name="T1" fmla="*/ 188 h 2308"/>
                <a:gd name="T2" fmla="*/ 530 w 2913"/>
                <a:gd name="T3" fmla="*/ 110 h 2308"/>
                <a:gd name="T4" fmla="*/ 634 w 2913"/>
                <a:gd name="T5" fmla="*/ 321 h 2308"/>
                <a:gd name="T6" fmla="*/ 670 w 2913"/>
                <a:gd name="T7" fmla="*/ 631 h 2308"/>
                <a:gd name="T8" fmla="*/ 858 w 2913"/>
                <a:gd name="T9" fmla="*/ 797 h 2308"/>
                <a:gd name="T10" fmla="*/ 854 w 2913"/>
                <a:gd name="T11" fmla="*/ 873 h 2308"/>
                <a:gd name="T12" fmla="*/ 628 w 2913"/>
                <a:gd name="T13" fmla="*/ 1115 h 2308"/>
                <a:gd name="T14" fmla="*/ 700 w 2913"/>
                <a:gd name="T15" fmla="*/ 1285 h 2308"/>
                <a:gd name="T16" fmla="*/ 808 w 2913"/>
                <a:gd name="T17" fmla="*/ 1237 h 2308"/>
                <a:gd name="T18" fmla="*/ 796 w 2913"/>
                <a:gd name="T19" fmla="*/ 1227 h 2308"/>
                <a:gd name="T20" fmla="*/ 754 w 2913"/>
                <a:gd name="T21" fmla="*/ 1492 h 2308"/>
                <a:gd name="T22" fmla="*/ 870 w 2913"/>
                <a:gd name="T23" fmla="*/ 1494 h 2308"/>
                <a:gd name="T24" fmla="*/ 960 w 2913"/>
                <a:gd name="T25" fmla="*/ 1520 h 2308"/>
                <a:gd name="T26" fmla="*/ 756 w 2913"/>
                <a:gd name="T27" fmla="*/ 1610 h 2308"/>
                <a:gd name="T28" fmla="*/ 760 w 2913"/>
                <a:gd name="T29" fmla="*/ 1680 h 2308"/>
                <a:gd name="T30" fmla="*/ 906 w 2913"/>
                <a:gd name="T31" fmla="*/ 1804 h 2308"/>
                <a:gd name="T32" fmla="*/ 972 w 2913"/>
                <a:gd name="T33" fmla="*/ 1864 h 2308"/>
                <a:gd name="T34" fmla="*/ 1166 w 2913"/>
                <a:gd name="T35" fmla="*/ 1792 h 2308"/>
                <a:gd name="T36" fmla="*/ 1224 w 2913"/>
                <a:gd name="T37" fmla="*/ 1992 h 2308"/>
                <a:gd name="T38" fmla="*/ 1252 w 2913"/>
                <a:gd name="T39" fmla="*/ 2036 h 2308"/>
                <a:gd name="T40" fmla="*/ 1300 w 2913"/>
                <a:gd name="T41" fmla="*/ 2076 h 2308"/>
                <a:gd name="T42" fmla="*/ 1330 w 2913"/>
                <a:gd name="T43" fmla="*/ 2110 h 2308"/>
                <a:gd name="T44" fmla="*/ 1869 w 2913"/>
                <a:gd name="T45" fmla="*/ 2170 h 2308"/>
                <a:gd name="T46" fmla="*/ 2761 w 2913"/>
                <a:gd name="T47" fmla="*/ 2056 h 2308"/>
                <a:gd name="T48" fmla="*/ 2737 w 2913"/>
                <a:gd name="T49" fmla="*/ 1852 h 2308"/>
                <a:gd name="T50" fmla="*/ 2699 w 2913"/>
                <a:gd name="T51" fmla="*/ 1776 h 2308"/>
                <a:gd name="T52" fmla="*/ 2595 w 2913"/>
                <a:gd name="T53" fmla="*/ 1612 h 2308"/>
                <a:gd name="T54" fmla="*/ 2445 w 2913"/>
                <a:gd name="T55" fmla="*/ 1510 h 2308"/>
                <a:gd name="T56" fmla="*/ 2401 w 2913"/>
                <a:gd name="T57" fmla="*/ 1417 h 2308"/>
                <a:gd name="T58" fmla="*/ 2293 w 2913"/>
                <a:gd name="T59" fmla="*/ 1317 h 2308"/>
                <a:gd name="T60" fmla="*/ 2245 w 2913"/>
                <a:gd name="T61" fmla="*/ 1213 h 2308"/>
                <a:gd name="T62" fmla="*/ 146 w 2913"/>
                <a:gd name="T63" fmla="*/ 4 h 2308"/>
                <a:gd name="T64" fmla="*/ 820 w 2913"/>
                <a:gd name="T65" fmla="*/ 837 h 2308"/>
                <a:gd name="T66" fmla="*/ 552 w 2913"/>
                <a:gd name="T67" fmla="*/ 1063 h 2308"/>
                <a:gd name="T68" fmla="*/ 206 w 2913"/>
                <a:gd name="T69" fmla="*/ 1239 h 2308"/>
                <a:gd name="T70" fmla="*/ 144 w 2913"/>
                <a:gd name="T71" fmla="*/ 1169 h 2308"/>
                <a:gd name="T72" fmla="*/ 236 w 2913"/>
                <a:gd name="T73" fmla="*/ 1315 h 2308"/>
                <a:gd name="T74" fmla="*/ 548 w 2913"/>
                <a:gd name="T75" fmla="*/ 1185 h 2308"/>
                <a:gd name="T76" fmla="*/ 576 w 2913"/>
                <a:gd name="T77" fmla="*/ 1335 h 2308"/>
                <a:gd name="T78" fmla="*/ 660 w 2913"/>
                <a:gd name="T79" fmla="*/ 1343 h 2308"/>
                <a:gd name="T80" fmla="*/ 758 w 2913"/>
                <a:gd name="T81" fmla="*/ 1331 h 2308"/>
                <a:gd name="T82" fmla="*/ 134 w 2913"/>
                <a:gd name="T83" fmla="*/ 1341 h 2308"/>
                <a:gd name="T84" fmla="*/ 252 w 2913"/>
                <a:gd name="T85" fmla="*/ 1508 h 2308"/>
                <a:gd name="T86" fmla="*/ 230 w 2913"/>
                <a:gd name="T87" fmla="*/ 1391 h 2308"/>
                <a:gd name="T88" fmla="*/ 640 w 2913"/>
                <a:gd name="T89" fmla="*/ 1407 h 2308"/>
                <a:gd name="T90" fmla="*/ 742 w 2913"/>
                <a:gd name="T91" fmla="*/ 1480 h 2308"/>
                <a:gd name="T92" fmla="*/ 692 w 2913"/>
                <a:gd name="T93" fmla="*/ 1664 h 2308"/>
                <a:gd name="T94" fmla="*/ 1188 w 2913"/>
                <a:gd name="T95" fmla="*/ 2152 h 2308"/>
                <a:gd name="T96" fmla="*/ 960 w 2913"/>
                <a:gd name="T97" fmla="*/ 1890 h 2308"/>
                <a:gd name="T98" fmla="*/ 700 w 2913"/>
                <a:gd name="T99" fmla="*/ 1848 h 2308"/>
                <a:gd name="T100" fmla="*/ 616 w 2913"/>
                <a:gd name="T101" fmla="*/ 1944 h 2308"/>
                <a:gd name="T102" fmla="*/ 728 w 2913"/>
                <a:gd name="T103" fmla="*/ 1992 h 2308"/>
                <a:gd name="T104" fmla="*/ 760 w 2913"/>
                <a:gd name="T105" fmla="*/ 2086 h 2308"/>
                <a:gd name="T106" fmla="*/ 868 w 2913"/>
                <a:gd name="T107" fmla="*/ 2114 h 2308"/>
                <a:gd name="T108" fmla="*/ 1032 w 2913"/>
                <a:gd name="T109" fmla="*/ 2128 h 2308"/>
                <a:gd name="T110" fmla="*/ 1202 w 2913"/>
                <a:gd name="T111" fmla="*/ 2286 h 2308"/>
                <a:gd name="T112" fmla="*/ 1072 w 2913"/>
                <a:gd name="T113" fmla="*/ 1898 h 2308"/>
                <a:gd name="T114" fmla="*/ 764 w 2913"/>
                <a:gd name="T115" fmla="*/ 2000 h 2308"/>
                <a:gd name="T116" fmla="*/ 1168 w 2913"/>
                <a:gd name="T117" fmla="*/ 2062 h 2308"/>
                <a:gd name="T118" fmla="*/ 1250 w 2913"/>
                <a:gd name="T119" fmla="*/ 2188 h 2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3" h="2308">
                  <a:moveTo>
                    <a:pt x="146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0" y="14"/>
                  </a:lnTo>
                  <a:lnTo>
                    <a:pt x="38" y="22"/>
                  </a:lnTo>
                  <a:lnTo>
                    <a:pt x="32" y="46"/>
                  </a:lnTo>
                  <a:lnTo>
                    <a:pt x="46" y="64"/>
                  </a:lnTo>
                  <a:lnTo>
                    <a:pt x="56" y="78"/>
                  </a:lnTo>
                  <a:lnTo>
                    <a:pt x="66" y="92"/>
                  </a:lnTo>
                  <a:lnTo>
                    <a:pt x="80" y="110"/>
                  </a:lnTo>
                  <a:lnTo>
                    <a:pt x="90" y="124"/>
                  </a:lnTo>
                  <a:lnTo>
                    <a:pt x="104" y="142"/>
                  </a:lnTo>
                  <a:lnTo>
                    <a:pt x="112" y="152"/>
                  </a:lnTo>
                  <a:lnTo>
                    <a:pt x="104" y="172"/>
                  </a:lnTo>
                  <a:lnTo>
                    <a:pt x="96" y="198"/>
                  </a:lnTo>
                  <a:lnTo>
                    <a:pt x="80" y="212"/>
                  </a:lnTo>
                  <a:lnTo>
                    <a:pt x="90" y="214"/>
                  </a:lnTo>
                  <a:lnTo>
                    <a:pt x="128" y="198"/>
                  </a:lnTo>
                  <a:lnTo>
                    <a:pt x="158" y="188"/>
                  </a:lnTo>
                  <a:lnTo>
                    <a:pt x="196" y="174"/>
                  </a:lnTo>
                  <a:lnTo>
                    <a:pt x="222" y="166"/>
                  </a:lnTo>
                  <a:lnTo>
                    <a:pt x="258" y="166"/>
                  </a:lnTo>
                  <a:lnTo>
                    <a:pt x="294" y="142"/>
                  </a:lnTo>
                  <a:lnTo>
                    <a:pt x="318" y="108"/>
                  </a:lnTo>
                  <a:lnTo>
                    <a:pt x="336" y="108"/>
                  </a:lnTo>
                  <a:lnTo>
                    <a:pt x="350" y="104"/>
                  </a:lnTo>
                  <a:lnTo>
                    <a:pt x="362" y="92"/>
                  </a:lnTo>
                  <a:lnTo>
                    <a:pt x="362" y="80"/>
                  </a:lnTo>
                  <a:lnTo>
                    <a:pt x="400" y="72"/>
                  </a:lnTo>
                  <a:lnTo>
                    <a:pt x="430" y="68"/>
                  </a:lnTo>
                  <a:lnTo>
                    <a:pt x="474" y="56"/>
                  </a:lnTo>
                  <a:lnTo>
                    <a:pt x="518" y="42"/>
                  </a:lnTo>
                  <a:lnTo>
                    <a:pt x="528" y="52"/>
                  </a:lnTo>
                  <a:lnTo>
                    <a:pt x="538" y="62"/>
                  </a:lnTo>
                  <a:lnTo>
                    <a:pt x="554" y="84"/>
                  </a:lnTo>
                  <a:lnTo>
                    <a:pt x="552" y="90"/>
                  </a:lnTo>
                  <a:lnTo>
                    <a:pt x="542" y="100"/>
                  </a:lnTo>
                  <a:lnTo>
                    <a:pt x="530" y="110"/>
                  </a:lnTo>
                  <a:lnTo>
                    <a:pt x="530" y="140"/>
                  </a:lnTo>
                  <a:lnTo>
                    <a:pt x="532" y="142"/>
                  </a:lnTo>
                  <a:lnTo>
                    <a:pt x="546" y="146"/>
                  </a:lnTo>
                  <a:lnTo>
                    <a:pt x="558" y="156"/>
                  </a:lnTo>
                  <a:lnTo>
                    <a:pt x="560" y="166"/>
                  </a:lnTo>
                  <a:lnTo>
                    <a:pt x="578" y="178"/>
                  </a:lnTo>
                  <a:lnTo>
                    <a:pt x="580" y="184"/>
                  </a:lnTo>
                  <a:lnTo>
                    <a:pt x="576" y="194"/>
                  </a:lnTo>
                  <a:lnTo>
                    <a:pt x="574" y="200"/>
                  </a:lnTo>
                  <a:lnTo>
                    <a:pt x="576" y="206"/>
                  </a:lnTo>
                  <a:lnTo>
                    <a:pt x="576" y="214"/>
                  </a:lnTo>
                  <a:lnTo>
                    <a:pt x="580" y="224"/>
                  </a:lnTo>
                  <a:lnTo>
                    <a:pt x="596" y="233"/>
                  </a:lnTo>
                  <a:lnTo>
                    <a:pt x="608" y="241"/>
                  </a:lnTo>
                  <a:lnTo>
                    <a:pt x="622" y="251"/>
                  </a:lnTo>
                  <a:lnTo>
                    <a:pt x="630" y="271"/>
                  </a:lnTo>
                  <a:lnTo>
                    <a:pt x="638" y="289"/>
                  </a:lnTo>
                  <a:lnTo>
                    <a:pt x="648" y="307"/>
                  </a:lnTo>
                  <a:lnTo>
                    <a:pt x="634" y="321"/>
                  </a:lnTo>
                  <a:lnTo>
                    <a:pt x="642" y="343"/>
                  </a:lnTo>
                  <a:lnTo>
                    <a:pt x="648" y="371"/>
                  </a:lnTo>
                  <a:lnTo>
                    <a:pt x="650" y="397"/>
                  </a:lnTo>
                  <a:lnTo>
                    <a:pt x="652" y="411"/>
                  </a:lnTo>
                  <a:lnTo>
                    <a:pt x="656" y="431"/>
                  </a:lnTo>
                  <a:lnTo>
                    <a:pt x="658" y="455"/>
                  </a:lnTo>
                  <a:lnTo>
                    <a:pt x="662" y="483"/>
                  </a:lnTo>
                  <a:lnTo>
                    <a:pt x="666" y="501"/>
                  </a:lnTo>
                  <a:lnTo>
                    <a:pt x="672" y="527"/>
                  </a:lnTo>
                  <a:lnTo>
                    <a:pt x="672" y="543"/>
                  </a:lnTo>
                  <a:lnTo>
                    <a:pt x="658" y="553"/>
                  </a:lnTo>
                  <a:lnTo>
                    <a:pt x="640" y="565"/>
                  </a:lnTo>
                  <a:lnTo>
                    <a:pt x="666" y="571"/>
                  </a:lnTo>
                  <a:lnTo>
                    <a:pt x="682" y="575"/>
                  </a:lnTo>
                  <a:lnTo>
                    <a:pt x="668" y="589"/>
                  </a:lnTo>
                  <a:lnTo>
                    <a:pt x="650" y="609"/>
                  </a:lnTo>
                  <a:lnTo>
                    <a:pt x="666" y="615"/>
                  </a:lnTo>
                  <a:lnTo>
                    <a:pt x="678" y="621"/>
                  </a:lnTo>
                  <a:lnTo>
                    <a:pt x="670" y="631"/>
                  </a:lnTo>
                  <a:lnTo>
                    <a:pt x="670" y="643"/>
                  </a:lnTo>
                  <a:lnTo>
                    <a:pt x="660" y="661"/>
                  </a:lnTo>
                  <a:lnTo>
                    <a:pt x="688" y="659"/>
                  </a:lnTo>
                  <a:lnTo>
                    <a:pt x="700" y="659"/>
                  </a:lnTo>
                  <a:lnTo>
                    <a:pt x="712" y="667"/>
                  </a:lnTo>
                  <a:lnTo>
                    <a:pt x="726" y="677"/>
                  </a:lnTo>
                  <a:lnTo>
                    <a:pt x="740" y="687"/>
                  </a:lnTo>
                  <a:lnTo>
                    <a:pt x="754" y="697"/>
                  </a:lnTo>
                  <a:lnTo>
                    <a:pt x="774" y="701"/>
                  </a:lnTo>
                  <a:lnTo>
                    <a:pt x="800" y="709"/>
                  </a:lnTo>
                  <a:lnTo>
                    <a:pt x="806" y="725"/>
                  </a:lnTo>
                  <a:lnTo>
                    <a:pt x="828" y="731"/>
                  </a:lnTo>
                  <a:lnTo>
                    <a:pt x="826" y="751"/>
                  </a:lnTo>
                  <a:lnTo>
                    <a:pt x="852" y="759"/>
                  </a:lnTo>
                  <a:lnTo>
                    <a:pt x="874" y="755"/>
                  </a:lnTo>
                  <a:lnTo>
                    <a:pt x="874" y="763"/>
                  </a:lnTo>
                  <a:lnTo>
                    <a:pt x="874" y="773"/>
                  </a:lnTo>
                  <a:lnTo>
                    <a:pt x="868" y="785"/>
                  </a:lnTo>
                  <a:lnTo>
                    <a:pt x="858" y="797"/>
                  </a:lnTo>
                  <a:lnTo>
                    <a:pt x="858" y="799"/>
                  </a:lnTo>
                  <a:lnTo>
                    <a:pt x="844" y="813"/>
                  </a:lnTo>
                  <a:lnTo>
                    <a:pt x="832" y="825"/>
                  </a:lnTo>
                  <a:lnTo>
                    <a:pt x="824" y="835"/>
                  </a:lnTo>
                  <a:lnTo>
                    <a:pt x="818" y="847"/>
                  </a:lnTo>
                  <a:lnTo>
                    <a:pt x="812" y="861"/>
                  </a:lnTo>
                  <a:lnTo>
                    <a:pt x="806" y="879"/>
                  </a:lnTo>
                  <a:lnTo>
                    <a:pt x="802" y="901"/>
                  </a:lnTo>
                  <a:lnTo>
                    <a:pt x="790" y="919"/>
                  </a:lnTo>
                  <a:lnTo>
                    <a:pt x="772" y="933"/>
                  </a:lnTo>
                  <a:lnTo>
                    <a:pt x="756" y="951"/>
                  </a:lnTo>
                  <a:lnTo>
                    <a:pt x="756" y="961"/>
                  </a:lnTo>
                  <a:lnTo>
                    <a:pt x="774" y="949"/>
                  </a:lnTo>
                  <a:lnTo>
                    <a:pt x="806" y="923"/>
                  </a:lnTo>
                  <a:lnTo>
                    <a:pt x="820" y="909"/>
                  </a:lnTo>
                  <a:lnTo>
                    <a:pt x="836" y="889"/>
                  </a:lnTo>
                  <a:lnTo>
                    <a:pt x="850" y="867"/>
                  </a:lnTo>
                  <a:lnTo>
                    <a:pt x="856" y="861"/>
                  </a:lnTo>
                  <a:lnTo>
                    <a:pt x="854" y="873"/>
                  </a:lnTo>
                  <a:lnTo>
                    <a:pt x="854" y="881"/>
                  </a:lnTo>
                  <a:lnTo>
                    <a:pt x="856" y="885"/>
                  </a:lnTo>
                  <a:lnTo>
                    <a:pt x="862" y="887"/>
                  </a:lnTo>
                  <a:lnTo>
                    <a:pt x="870" y="883"/>
                  </a:lnTo>
                  <a:lnTo>
                    <a:pt x="882" y="881"/>
                  </a:lnTo>
                  <a:lnTo>
                    <a:pt x="826" y="917"/>
                  </a:lnTo>
                  <a:lnTo>
                    <a:pt x="794" y="939"/>
                  </a:lnTo>
                  <a:lnTo>
                    <a:pt x="776" y="955"/>
                  </a:lnTo>
                  <a:lnTo>
                    <a:pt x="728" y="995"/>
                  </a:lnTo>
                  <a:lnTo>
                    <a:pt x="714" y="1007"/>
                  </a:lnTo>
                  <a:lnTo>
                    <a:pt x="692" y="1025"/>
                  </a:lnTo>
                  <a:lnTo>
                    <a:pt x="674" y="1031"/>
                  </a:lnTo>
                  <a:lnTo>
                    <a:pt x="662" y="1039"/>
                  </a:lnTo>
                  <a:lnTo>
                    <a:pt x="654" y="1047"/>
                  </a:lnTo>
                  <a:lnTo>
                    <a:pt x="642" y="1063"/>
                  </a:lnTo>
                  <a:lnTo>
                    <a:pt x="634" y="1075"/>
                  </a:lnTo>
                  <a:lnTo>
                    <a:pt x="622" y="1087"/>
                  </a:lnTo>
                  <a:lnTo>
                    <a:pt x="620" y="1099"/>
                  </a:lnTo>
                  <a:lnTo>
                    <a:pt x="628" y="1115"/>
                  </a:lnTo>
                  <a:lnTo>
                    <a:pt x="650" y="1133"/>
                  </a:lnTo>
                  <a:lnTo>
                    <a:pt x="686" y="1125"/>
                  </a:lnTo>
                  <a:lnTo>
                    <a:pt x="704" y="1123"/>
                  </a:lnTo>
                  <a:lnTo>
                    <a:pt x="730" y="1123"/>
                  </a:lnTo>
                  <a:lnTo>
                    <a:pt x="696" y="1137"/>
                  </a:lnTo>
                  <a:lnTo>
                    <a:pt x="652" y="1143"/>
                  </a:lnTo>
                  <a:lnTo>
                    <a:pt x="646" y="1149"/>
                  </a:lnTo>
                  <a:lnTo>
                    <a:pt x="626" y="1173"/>
                  </a:lnTo>
                  <a:lnTo>
                    <a:pt x="590" y="1195"/>
                  </a:lnTo>
                  <a:lnTo>
                    <a:pt x="558" y="1223"/>
                  </a:lnTo>
                  <a:lnTo>
                    <a:pt x="562" y="1237"/>
                  </a:lnTo>
                  <a:lnTo>
                    <a:pt x="584" y="1253"/>
                  </a:lnTo>
                  <a:lnTo>
                    <a:pt x="608" y="1259"/>
                  </a:lnTo>
                  <a:lnTo>
                    <a:pt x="608" y="1285"/>
                  </a:lnTo>
                  <a:lnTo>
                    <a:pt x="620" y="1301"/>
                  </a:lnTo>
                  <a:lnTo>
                    <a:pt x="632" y="1317"/>
                  </a:lnTo>
                  <a:lnTo>
                    <a:pt x="658" y="1299"/>
                  </a:lnTo>
                  <a:lnTo>
                    <a:pt x="692" y="1289"/>
                  </a:lnTo>
                  <a:lnTo>
                    <a:pt x="700" y="1285"/>
                  </a:lnTo>
                  <a:lnTo>
                    <a:pt x="708" y="1273"/>
                  </a:lnTo>
                  <a:lnTo>
                    <a:pt x="720" y="1253"/>
                  </a:lnTo>
                  <a:lnTo>
                    <a:pt x="732" y="1239"/>
                  </a:lnTo>
                  <a:lnTo>
                    <a:pt x="770" y="1213"/>
                  </a:lnTo>
                  <a:lnTo>
                    <a:pt x="780" y="1209"/>
                  </a:lnTo>
                  <a:lnTo>
                    <a:pt x="794" y="1201"/>
                  </a:lnTo>
                  <a:lnTo>
                    <a:pt x="796" y="1201"/>
                  </a:lnTo>
                  <a:lnTo>
                    <a:pt x="796" y="1205"/>
                  </a:lnTo>
                  <a:lnTo>
                    <a:pt x="804" y="1203"/>
                  </a:lnTo>
                  <a:lnTo>
                    <a:pt x="844" y="1185"/>
                  </a:lnTo>
                  <a:lnTo>
                    <a:pt x="852" y="1185"/>
                  </a:lnTo>
                  <a:lnTo>
                    <a:pt x="864" y="1197"/>
                  </a:lnTo>
                  <a:lnTo>
                    <a:pt x="858" y="1199"/>
                  </a:lnTo>
                  <a:lnTo>
                    <a:pt x="842" y="1203"/>
                  </a:lnTo>
                  <a:lnTo>
                    <a:pt x="830" y="1207"/>
                  </a:lnTo>
                  <a:lnTo>
                    <a:pt x="822" y="1213"/>
                  </a:lnTo>
                  <a:lnTo>
                    <a:pt x="814" y="1219"/>
                  </a:lnTo>
                  <a:lnTo>
                    <a:pt x="810" y="1227"/>
                  </a:lnTo>
                  <a:lnTo>
                    <a:pt x="808" y="1237"/>
                  </a:lnTo>
                  <a:lnTo>
                    <a:pt x="808" y="1257"/>
                  </a:lnTo>
                  <a:lnTo>
                    <a:pt x="816" y="1267"/>
                  </a:lnTo>
                  <a:lnTo>
                    <a:pt x="826" y="1273"/>
                  </a:lnTo>
                  <a:lnTo>
                    <a:pt x="832" y="1273"/>
                  </a:lnTo>
                  <a:lnTo>
                    <a:pt x="850" y="1269"/>
                  </a:lnTo>
                  <a:lnTo>
                    <a:pt x="876" y="1271"/>
                  </a:lnTo>
                  <a:lnTo>
                    <a:pt x="888" y="1279"/>
                  </a:lnTo>
                  <a:lnTo>
                    <a:pt x="902" y="1301"/>
                  </a:lnTo>
                  <a:lnTo>
                    <a:pt x="900" y="1313"/>
                  </a:lnTo>
                  <a:lnTo>
                    <a:pt x="884" y="1293"/>
                  </a:lnTo>
                  <a:lnTo>
                    <a:pt x="882" y="1285"/>
                  </a:lnTo>
                  <a:lnTo>
                    <a:pt x="860" y="1277"/>
                  </a:lnTo>
                  <a:lnTo>
                    <a:pt x="850" y="1275"/>
                  </a:lnTo>
                  <a:lnTo>
                    <a:pt x="824" y="1285"/>
                  </a:lnTo>
                  <a:lnTo>
                    <a:pt x="816" y="1283"/>
                  </a:lnTo>
                  <a:lnTo>
                    <a:pt x="782" y="1259"/>
                  </a:lnTo>
                  <a:lnTo>
                    <a:pt x="772" y="1257"/>
                  </a:lnTo>
                  <a:lnTo>
                    <a:pt x="792" y="1235"/>
                  </a:lnTo>
                  <a:lnTo>
                    <a:pt x="796" y="1227"/>
                  </a:lnTo>
                  <a:lnTo>
                    <a:pt x="784" y="1225"/>
                  </a:lnTo>
                  <a:lnTo>
                    <a:pt x="768" y="1229"/>
                  </a:lnTo>
                  <a:lnTo>
                    <a:pt x="746" y="1241"/>
                  </a:lnTo>
                  <a:lnTo>
                    <a:pt x="726" y="1261"/>
                  </a:lnTo>
                  <a:lnTo>
                    <a:pt x="722" y="1279"/>
                  </a:lnTo>
                  <a:lnTo>
                    <a:pt x="722" y="1295"/>
                  </a:lnTo>
                  <a:lnTo>
                    <a:pt x="752" y="1303"/>
                  </a:lnTo>
                  <a:lnTo>
                    <a:pt x="778" y="1319"/>
                  </a:lnTo>
                  <a:lnTo>
                    <a:pt x="788" y="1339"/>
                  </a:lnTo>
                  <a:lnTo>
                    <a:pt x="772" y="1391"/>
                  </a:lnTo>
                  <a:lnTo>
                    <a:pt x="780" y="1401"/>
                  </a:lnTo>
                  <a:lnTo>
                    <a:pt x="832" y="1385"/>
                  </a:lnTo>
                  <a:lnTo>
                    <a:pt x="840" y="1385"/>
                  </a:lnTo>
                  <a:lnTo>
                    <a:pt x="826" y="1395"/>
                  </a:lnTo>
                  <a:lnTo>
                    <a:pt x="816" y="1405"/>
                  </a:lnTo>
                  <a:lnTo>
                    <a:pt x="788" y="1443"/>
                  </a:lnTo>
                  <a:lnTo>
                    <a:pt x="754" y="1478"/>
                  </a:lnTo>
                  <a:lnTo>
                    <a:pt x="748" y="1494"/>
                  </a:lnTo>
                  <a:lnTo>
                    <a:pt x="754" y="1492"/>
                  </a:lnTo>
                  <a:lnTo>
                    <a:pt x="768" y="1484"/>
                  </a:lnTo>
                  <a:lnTo>
                    <a:pt x="804" y="1461"/>
                  </a:lnTo>
                  <a:lnTo>
                    <a:pt x="820" y="1457"/>
                  </a:lnTo>
                  <a:lnTo>
                    <a:pt x="820" y="1457"/>
                  </a:lnTo>
                  <a:lnTo>
                    <a:pt x="802" y="1469"/>
                  </a:lnTo>
                  <a:lnTo>
                    <a:pt x="794" y="1475"/>
                  </a:lnTo>
                  <a:lnTo>
                    <a:pt x="790" y="1480"/>
                  </a:lnTo>
                  <a:lnTo>
                    <a:pt x="786" y="1498"/>
                  </a:lnTo>
                  <a:lnTo>
                    <a:pt x="782" y="1502"/>
                  </a:lnTo>
                  <a:lnTo>
                    <a:pt x="714" y="1534"/>
                  </a:lnTo>
                  <a:lnTo>
                    <a:pt x="724" y="1566"/>
                  </a:lnTo>
                  <a:lnTo>
                    <a:pt x="718" y="1608"/>
                  </a:lnTo>
                  <a:lnTo>
                    <a:pt x="752" y="1576"/>
                  </a:lnTo>
                  <a:lnTo>
                    <a:pt x="788" y="1536"/>
                  </a:lnTo>
                  <a:lnTo>
                    <a:pt x="808" y="1516"/>
                  </a:lnTo>
                  <a:lnTo>
                    <a:pt x="820" y="1508"/>
                  </a:lnTo>
                  <a:lnTo>
                    <a:pt x="834" y="1502"/>
                  </a:lnTo>
                  <a:lnTo>
                    <a:pt x="862" y="1496"/>
                  </a:lnTo>
                  <a:lnTo>
                    <a:pt x="870" y="1494"/>
                  </a:lnTo>
                  <a:lnTo>
                    <a:pt x="966" y="1441"/>
                  </a:lnTo>
                  <a:lnTo>
                    <a:pt x="974" y="1437"/>
                  </a:lnTo>
                  <a:lnTo>
                    <a:pt x="982" y="1431"/>
                  </a:lnTo>
                  <a:lnTo>
                    <a:pt x="990" y="1423"/>
                  </a:lnTo>
                  <a:lnTo>
                    <a:pt x="994" y="1415"/>
                  </a:lnTo>
                  <a:lnTo>
                    <a:pt x="1002" y="1399"/>
                  </a:lnTo>
                  <a:lnTo>
                    <a:pt x="1004" y="1399"/>
                  </a:lnTo>
                  <a:lnTo>
                    <a:pt x="1004" y="1409"/>
                  </a:lnTo>
                  <a:lnTo>
                    <a:pt x="1004" y="1417"/>
                  </a:lnTo>
                  <a:lnTo>
                    <a:pt x="1000" y="1423"/>
                  </a:lnTo>
                  <a:lnTo>
                    <a:pt x="986" y="1435"/>
                  </a:lnTo>
                  <a:lnTo>
                    <a:pt x="942" y="1459"/>
                  </a:lnTo>
                  <a:lnTo>
                    <a:pt x="936" y="1467"/>
                  </a:lnTo>
                  <a:lnTo>
                    <a:pt x="934" y="1475"/>
                  </a:lnTo>
                  <a:lnTo>
                    <a:pt x="932" y="1486"/>
                  </a:lnTo>
                  <a:lnTo>
                    <a:pt x="936" y="1492"/>
                  </a:lnTo>
                  <a:lnTo>
                    <a:pt x="960" y="1504"/>
                  </a:lnTo>
                  <a:lnTo>
                    <a:pt x="962" y="1512"/>
                  </a:lnTo>
                  <a:lnTo>
                    <a:pt x="960" y="1520"/>
                  </a:lnTo>
                  <a:lnTo>
                    <a:pt x="972" y="1542"/>
                  </a:lnTo>
                  <a:lnTo>
                    <a:pt x="972" y="1554"/>
                  </a:lnTo>
                  <a:lnTo>
                    <a:pt x="968" y="1552"/>
                  </a:lnTo>
                  <a:lnTo>
                    <a:pt x="960" y="1540"/>
                  </a:lnTo>
                  <a:lnTo>
                    <a:pt x="954" y="1528"/>
                  </a:lnTo>
                  <a:lnTo>
                    <a:pt x="952" y="1514"/>
                  </a:lnTo>
                  <a:lnTo>
                    <a:pt x="948" y="1508"/>
                  </a:lnTo>
                  <a:lnTo>
                    <a:pt x="922" y="1502"/>
                  </a:lnTo>
                  <a:lnTo>
                    <a:pt x="920" y="1486"/>
                  </a:lnTo>
                  <a:lnTo>
                    <a:pt x="884" y="1494"/>
                  </a:lnTo>
                  <a:lnTo>
                    <a:pt x="860" y="1506"/>
                  </a:lnTo>
                  <a:lnTo>
                    <a:pt x="834" y="1514"/>
                  </a:lnTo>
                  <a:lnTo>
                    <a:pt x="808" y="1528"/>
                  </a:lnTo>
                  <a:lnTo>
                    <a:pt x="790" y="1548"/>
                  </a:lnTo>
                  <a:lnTo>
                    <a:pt x="778" y="1568"/>
                  </a:lnTo>
                  <a:lnTo>
                    <a:pt x="800" y="1566"/>
                  </a:lnTo>
                  <a:lnTo>
                    <a:pt x="772" y="1590"/>
                  </a:lnTo>
                  <a:lnTo>
                    <a:pt x="760" y="1602"/>
                  </a:lnTo>
                  <a:lnTo>
                    <a:pt x="756" y="1610"/>
                  </a:lnTo>
                  <a:lnTo>
                    <a:pt x="748" y="1630"/>
                  </a:lnTo>
                  <a:lnTo>
                    <a:pt x="746" y="1644"/>
                  </a:lnTo>
                  <a:lnTo>
                    <a:pt x="752" y="1656"/>
                  </a:lnTo>
                  <a:lnTo>
                    <a:pt x="752" y="1664"/>
                  </a:lnTo>
                  <a:lnTo>
                    <a:pt x="752" y="1668"/>
                  </a:lnTo>
                  <a:lnTo>
                    <a:pt x="758" y="1670"/>
                  </a:lnTo>
                  <a:lnTo>
                    <a:pt x="762" y="1670"/>
                  </a:lnTo>
                  <a:lnTo>
                    <a:pt x="772" y="1662"/>
                  </a:lnTo>
                  <a:lnTo>
                    <a:pt x="782" y="1652"/>
                  </a:lnTo>
                  <a:lnTo>
                    <a:pt x="816" y="1630"/>
                  </a:lnTo>
                  <a:lnTo>
                    <a:pt x="836" y="1624"/>
                  </a:lnTo>
                  <a:lnTo>
                    <a:pt x="886" y="1622"/>
                  </a:lnTo>
                  <a:lnTo>
                    <a:pt x="942" y="1624"/>
                  </a:lnTo>
                  <a:lnTo>
                    <a:pt x="934" y="1626"/>
                  </a:lnTo>
                  <a:lnTo>
                    <a:pt x="892" y="1632"/>
                  </a:lnTo>
                  <a:lnTo>
                    <a:pt x="840" y="1634"/>
                  </a:lnTo>
                  <a:lnTo>
                    <a:pt x="828" y="1636"/>
                  </a:lnTo>
                  <a:lnTo>
                    <a:pt x="812" y="1644"/>
                  </a:lnTo>
                  <a:lnTo>
                    <a:pt x="760" y="1680"/>
                  </a:lnTo>
                  <a:lnTo>
                    <a:pt x="742" y="1696"/>
                  </a:lnTo>
                  <a:lnTo>
                    <a:pt x="732" y="1712"/>
                  </a:lnTo>
                  <a:lnTo>
                    <a:pt x="722" y="1736"/>
                  </a:lnTo>
                  <a:lnTo>
                    <a:pt x="734" y="1748"/>
                  </a:lnTo>
                  <a:lnTo>
                    <a:pt x="750" y="1768"/>
                  </a:lnTo>
                  <a:lnTo>
                    <a:pt x="760" y="1776"/>
                  </a:lnTo>
                  <a:lnTo>
                    <a:pt x="772" y="1782"/>
                  </a:lnTo>
                  <a:lnTo>
                    <a:pt x="802" y="1792"/>
                  </a:lnTo>
                  <a:lnTo>
                    <a:pt x="810" y="1792"/>
                  </a:lnTo>
                  <a:lnTo>
                    <a:pt x="820" y="1788"/>
                  </a:lnTo>
                  <a:lnTo>
                    <a:pt x="876" y="1782"/>
                  </a:lnTo>
                  <a:lnTo>
                    <a:pt x="892" y="1772"/>
                  </a:lnTo>
                  <a:lnTo>
                    <a:pt x="908" y="1754"/>
                  </a:lnTo>
                  <a:lnTo>
                    <a:pt x="906" y="1774"/>
                  </a:lnTo>
                  <a:lnTo>
                    <a:pt x="890" y="1792"/>
                  </a:lnTo>
                  <a:lnTo>
                    <a:pt x="894" y="1798"/>
                  </a:lnTo>
                  <a:lnTo>
                    <a:pt x="906" y="1796"/>
                  </a:lnTo>
                  <a:lnTo>
                    <a:pt x="912" y="1798"/>
                  </a:lnTo>
                  <a:lnTo>
                    <a:pt x="906" y="1804"/>
                  </a:lnTo>
                  <a:lnTo>
                    <a:pt x="890" y="1812"/>
                  </a:lnTo>
                  <a:lnTo>
                    <a:pt x="878" y="1822"/>
                  </a:lnTo>
                  <a:lnTo>
                    <a:pt x="874" y="1830"/>
                  </a:lnTo>
                  <a:lnTo>
                    <a:pt x="878" y="1832"/>
                  </a:lnTo>
                  <a:lnTo>
                    <a:pt x="898" y="1832"/>
                  </a:lnTo>
                  <a:lnTo>
                    <a:pt x="966" y="1824"/>
                  </a:lnTo>
                  <a:lnTo>
                    <a:pt x="978" y="1826"/>
                  </a:lnTo>
                  <a:lnTo>
                    <a:pt x="978" y="1830"/>
                  </a:lnTo>
                  <a:lnTo>
                    <a:pt x="948" y="1834"/>
                  </a:lnTo>
                  <a:lnTo>
                    <a:pt x="916" y="1842"/>
                  </a:lnTo>
                  <a:lnTo>
                    <a:pt x="884" y="1844"/>
                  </a:lnTo>
                  <a:lnTo>
                    <a:pt x="878" y="1848"/>
                  </a:lnTo>
                  <a:lnTo>
                    <a:pt x="874" y="1856"/>
                  </a:lnTo>
                  <a:lnTo>
                    <a:pt x="880" y="1860"/>
                  </a:lnTo>
                  <a:lnTo>
                    <a:pt x="906" y="1862"/>
                  </a:lnTo>
                  <a:lnTo>
                    <a:pt x="928" y="1866"/>
                  </a:lnTo>
                  <a:lnTo>
                    <a:pt x="940" y="1868"/>
                  </a:lnTo>
                  <a:lnTo>
                    <a:pt x="948" y="1868"/>
                  </a:lnTo>
                  <a:lnTo>
                    <a:pt x="972" y="1864"/>
                  </a:lnTo>
                  <a:lnTo>
                    <a:pt x="982" y="1864"/>
                  </a:lnTo>
                  <a:lnTo>
                    <a:pt x="984" y="1870"/>
                  </a:lnTo>
                  <a:lnTo>
                    <a:pt x="990" y="1874"/>
                  </a:lnTo>
                  <a:lnTo>
                    <a:pt x="1000" y="1874"/>
                  </a:lnTo>
                  <a:lnTo>
                    <a:pt x="1006" y="1870"/>
                  </a:lnTo>
                  <a:lnTo>
                    <a:pt x="1018" y="1852"/>
                  </a:lnTo>
                  <a:lnTo>
                    <a:pt x="1030" y="1840"/>
                  </a:lnTo>
                  <a:lnTo>
                    <a:pt x="1034" y="1836"/>
                  </a:lnTo>
                  <a:lnTo>
                    <a:pt x="1026" y="1860"/>
                  </a:lnTo>
                  <a:lnTo>
                    <a:pt x="1026" y="1864"/>
                  </a:lnTo>
                  <a:lnTo>
                    <a:pt x="1030" y="1866"/>
                  </a:lnTo>
                  <a:lnTo>
                    <a:pt x="1072" y="1870"/>
                  </a:lnTo>
                  <a:lnTo>
                    <a:pt x="1100" y="1864"/>
                  </a:lnTo>
                  <a:lnTo>
                    <a:pt x="1120" y="1848"/>
                  </a:lnTo>
                  <a:lnTo>
                    <a:pt x="1134" y="1832"/>
                  </a:lnTo>
                  <a:lnTo>
                    <a:pt x="1140" y="1822"/>
                  </a:lnTo>
                  <a:lnTo>
                    <a:pt x="1142" y="1812"/>
                  </a:lnTo>
                  <a:lnTo>
                    <a:pt x="1148" y="1804"/>
                  </a:lnTo>
                  <a:lnTo>
                    <a:pt x="1166" y="1792"/>
                  </a:lnTo>
                  <a:lnTo>
                    <a:pt x="1158" y="1800"/>
                  </a:lnTo>
                  <a:lnTo>
                    <a:pt x="1152" y="1822"/>
                  </a:lnTo>
                  <a:lnTo>
                    <a:pt x="1148" y="1832"/>
                  </a:lnTo>
                  <a:lnTo>
                    <a:pt x="1144" y="1838"/>
                  </a:lnTo>
                  <a:lnTo>
                    <a:pt x="1122" y="1858"/>
                  </a:lnTo>
                  <a:lnTo>
                    <a:pt x="1092" y="1882"/>
                  </a:lnTo>
                  <a:lnTo>
                    <a:pt x="1090" y="1894"/>
                  </a:lnTo>
                  <a:lnTo>
                    <a:pt x="1100" y="1896"/>
                  </a:lnTo>
                  <a:lnTo>
                    <a:pt x="1102" y="1906"/>
                  </a:lnTo>
                  <a:lnTo>
                    <a:pt x="1100" y="1914"/>
                  </a:lnTo>
                  <a:lnTo>
                    <a:pt x="1108" y="1952"/>
                  </a:lnTo>
                  <a:lnTo>
                    <a:pt x="1104" y="1964"/>
                  </a:lnTo>
                  <a:lnTo>
                    <a:pt x="1112" y="1976"/>
                  </a:lnTo>
                  <a:lnTo>
                    <a:pt x="1136" y="2006"/>
                  </a:lnTo>
                  <a:lnTo>
                    <a:pt x="1146" y="2012"/>
                  </a:lnTo>
                  <a:lnTo>
                    <a:pt x="1166" y="2014"/>
                  </a:lnTo>
                  <a:lnTo>
                    <a:pt x="1192" y="2010"/>
                  </a:lnTo>
                  <a:lnTo>
                    <a:pt x="1210" y="1996"/>
                  </a:lnTo>
                  <a:lnTo>
                    <a:pt x="1224" y="1992"/>
                  </a:lnTo>
                  <a:lnTo>
                    <a:pt x="1228" y="1988"/>
                  </a:lnTo>
                  <a:lnTo>
                    <a:pt x="1234" y="1974"/>
                  </a:lnTo>
                  <a:lnTo>
                    <a:pt x="1238" y="1968"/>
                  </a:lnTo>
                  <a:lnTo>
                    <a:pt x="1260" y="1952"/>
                  </a:lnTo>
                  <a:lnTo>
                    <a:pt x="1264" y="1946"/>
                  </a:lnTo>
                  <a:lnTo>
                    <a:pt x="1256" y="1930"/>
                  </a:lnTo>
                  <a:lnTo>
                    <a:pt x="1260" y="1928"/>
                  </a:lnTo>
                  <a:lnTo>
                    <a:pt x="1266" y="1932"/>
                  </a:lnTo>
                  <a:lnTo>
                    <a:pt x="1274" y="1938"/>
                  </a:lnTo>
                  <a:lnTo>
                    <a:pt x="1276" y="1946"/>
                  </a:lnTo>
                  <a:lnTo>
                    <a:pt x="1276" y="1950"/>
                  </a:lnTo>
                  <a:lnTo>
                    <a:pt x="1266" y="1958"/>
                  </a:lnTo>
                  <a:lnTo>
                    <a:pt x="1252" y="1964"/>
                  </a:lnTo>
                  <a:lnTo>
                    <a:pt x="1246" y="1970"/>
                  </a:lnTo>
                  <a:lnTo>
                    <a:pt x="1232" y="2008"/>
                  </a:lnTo>
                  <a:lnTo>
                    <a:pt x="1232" y="2020"/>
                  </a:lnTo>
                  <a:lnTo>
                    <a:pt x="1236" y="2030"/>
                  </a:lnTo>
                  <a:lnTo>
                    <a:pt x="1244" y="2036"/>
                  </a:lnTo>
                  <a:lnTo>
                    <a:pt x="1252" y="2036"/>
                  </a:lnTo>
                  <a:lnTo>
                    <a:pt x="1276" y="2032"/>
                  </a:lnTo>
                  <a:lnTo>
                    <a:pt x="1268" y="2036"/>
                  </a:lnTo>
                  <a:lnTo>
                    <a:pt x="1242" y="2050"/>
                  </a:lnTo>
                  <a:lnTo>
                    <a:pt x="1230" y="2050"/>
                  </a:lnTo>
                  <a:lnTo>
                    <a:pt x="1228" y="2040"/>
                  </a:lnTo>
                  <a:lnTo>
                    <a:pt x="1222" y="2024"/>
                  </a:lnTo>
                  <a:lnTo>
                    <a:pt x="1218" y="2020"/>
                  </a:lnTo>
                  <a:lnTo>
                    <a:pt x="1212" y="2020"/>
                  </a:lnTo>
                  <a:lnTo>
                    <a:pt x="1204" y="2026"/>
                  </a:lnTo>
                  <a:lnTo>
                    <a:pt x="1196" y="2036"/>
                  </a:lnTo>
                  <a:lnTo>
                    <a:pt x="1196" y="2048"/>
                  </a:lnTo>
                  <a:lnTo>
                    <a:pt x="1202" y="2062"/>
                  </a:lnTo>
                  <a:lnTo>
                    <a:pt x="1210" y="2070"/>
                  </a:lnTo>
                  <a:lnTo>
                    <a:pt x="1214" y="2072"/>
                  </a:lnTo>
                  <a:lnTo>
                    <a:pt x="1262" y="2090"/>
                  </a:lnTo>
                  <a:lnTo>
                    <a:pt x="1266" y="2088"/>
                  </a:lnTo>
                  <a:lnTo>
                    <a:pt x="1282" y="2078"/>
                  </a:lnTo>
                  <a:lnTo>
                    <a:pt x="1288" y="2080"/>
                  </a:lnTo>
                  <a:lnTo>
                    <a:pt x="1300" y="2076"/>
                  </a:lnTo>
                  <a:lnTo>
                    <a:pt x="1306" y="2064"/>
                  </a:lnTo>
                  <a:lnTo>
                    <a:pt x="1306" y="2060"/>
                  </a:lnTo>
                  <a:lnTo>
                    <a:pt x="1310" y="2052"/>
                  </a:lnTo>
                  <a:lnTo>
                    <a:pt x="1342" y="2032"/>
                  </a:lnTo>
                  <a:lnTo>
                    <a:pt x="1342" y="2032"/>
                  </a:lnTo>
                  <a:lnTo>
                    <a:pt x="1338" y="2038"/>
                  </a:lnTo>
                  <a:lnTo>
                    <a:pt x="1328" y="2050"/>
                  </a:lnTo>
                  <a:lnTo>
                    <a:pt x="1312" y="2080"/>
                  </a:lnTo>
                  <a:lnTo>
                    <a:pt x="1306" y="2090"/>
                  </a:lnTo>
                  <a:lnTo>
                    <a:pt x="1300" y="2094"/>
                  </a:lnTo>
                  <a:lnTo>
                    <a:pt x="1298" y="2096"/>
                  </a:lnTo>
                  <a:lnTo>
                    <a:pt x="1300" y="2100"/>
                  </a:lnTo>
                  <a:lnTo>
                    <a:pt x="1318" y="2100"/>
                  </a:lnTo>
                  <a:lnTo>
                    <a:pt x="1342" y="2104"/>
                  </a:lnTo>
                  <a:lnTo>
                    <a:pt x="1350" y="2102"/>
                  </a:lnTo>
                  <a:lnTo>
                    <a:pt x="1370" y="2088"/>
                  </a:lnTo>
                  <a:lnTo>
                    <a:pt x="1358" y="2104"/>
                  </a:lnTo>
                  <a:lnTo>
                    <a:pt x="1350" y="2110"/>
                  </a:lnTo>
                  <a:lnTo>
                    <a:pt x="1330" y="2110"/>
                  </a:lnTo>
                  <a:lnTo>
                    <a:pt x="1310" y="2114"/>
                  </a:lnTo>
                  <a:lnTo>
                    <a:pt x="1302" y="2116"/>
                  </a:lnTo>
                  <a:lnTo>
                    <a:pt x="1304" y="2126"/>
                  </a:lnTo>
                  <a:lnTo>
                    <a:pt x="1298" y="2140"/>
                  </a:lnTo>
                  <a:lnTo>
                    <a:pt x="1300" y="2144"/>
                  </a:lnTo>
                  <a:lnTo>
                    <a:pt x="1304" y="2146"/>
                  </a:lnTo>
                  <a:lnTo>
                    <a:pt x="1316" y="2144"/>
                  </a:lnTo>
                  <a:lnTo>
                    <a:pt x="1316" y="2146"/>
                  </a:lnTo>
                  <a:lnTo>
                    <a:pt x="1308" y="2152"/>
                  </a:lnTo>
                  <a:lnTo>
                    <a:pt x="1304" y="2158"/>
                  </a:lnTo>
                  <a:lnTo>
                    <a:pt x="1304" y="2172"/>
                  </a:lnTo>
                  <a:lnTo>
                    <a:pt x="1310" y="2172"/>
                  </a:lnTo>
                  <a:lnTo>
                    <a:pt x="1318" y="2162"/>
                  </a:lnTo>
                  <a:lnTo>
                    <a:pt x="1324" y="2158"/>
                  </a:lnTo>
                  <a:lnTo>
                    <a:pt x="1332" y="2154"/>
                  </a:lnTo>
                  <a:lnTo>
                    <a:pt x="1338" y="2154"/>
                  </a:lnTo>
                  <a:lnTo>
                    <a:pt x="1350" y="2164"/>
                  </a:lnTo>
                  <a:lnTo>
                    <a:pt x="1354" y="2172"/>
                  </a:lnTo>
                  <a:lnTo>
                    <a:pt x="1869" y="2170"/>
                  </a:lnTo>
                  <a:lnTo>
                    <a:pt x="1941" y="2170"/>
                  </a:lnTo>
                  <a:lnTo>
                    <a:pt x="2013" y="2170"/>
                  </a:lnTo>
                  <a:lnTo>
                    <a:pt x="2813" y="2170"/>
                  </a:lnTo>
                  <a:lnTo>
                    <a:pt x="2817" y="2166"/>
                  </a:lnTo>
                  <a:lnTo>
                    <a:pt x="2817" y="2160"/>
                  </a:lnTo>
                  <a:lnTo>
                    <a:pt x="2809" y="2148"/>
                  </a:lnTo>
                  <a:lnTo>
                    <a:pt x="2807" y="2138"/>
                  </a:lnTo>
                  <a:lnTo>
                    <a:pt x="2805" y="2134"/>
                  </a:lnTo>
                  <a:lnTo>
                    <a:pt x="2779" y="2126"/>
                  </a:lnTo>
                  <a:lnTo>
                    <a:pt x="2777" y="2120"/>
                  </a:lnTo>
                  <a:lnTo>
                    <a:pt x="2777" y="2116"/>
                  </a:lnTo>
                  <a:lnTo>
                    <a:pt x="2771" y="2112"/>
                  </a:lnTo>
                  <a:lnTo>
                    <a:pt x="2767" y="2100"/>
                  </a:lnTo>
                  <a:lnTo>
                    <a:pt x="2757" y="2088"/>
                  </a:lnTo>
                  <a:lnTo>
                    <a:pt x="2755" y="2082"/>
                  </a:lnTo>
                  <a:lnTo>
                    <a:pt x="2757" y="2076"/>
                  </a:lnTo>
                  <a:lnTo>
                    <a:pt x="2763" y="2062"/>
                  </a:lnTo>
                  <a:lnTo>
                    <a:pt x="2765" y="2058"/>
                  </a:lnTo>
                  <a:lnTo>
                    <a:pt x="2761" y="2056"/>
                  </a:lnTo>
                  <a:lnTo>
                    <a:pt x="2749" y="2056"/>
                  </a:lnTo>
                  <a:lnTo>
                    <a:pt x="2743" y="2052"/>
                  </a:lnTo>
                  <a:lnTo>
                    <a:pt x="2741" y="2048"/>
                  </a:lnTo>
                  <a:lnTo>
                    <a:pt x="2743" y="2046"/>
                  </a:lnTo>
                  <a:lnTo>
                    <a:pt x="2753" y="2038"/>
                  </a:lnTo>
                  <a:lnTo>
                    <a:pt x="2767" y="2020"/>
                  </a:lnTo>
                  <a:lnTo>
                    <a:pt x="2773" y="2006"/>
                  </a:lnTo>
                  <a:lnTo>
                    <a:pt x="2775" y="1978"/>
                  </a:lnTo>
                  <a:lnTo>
                    <a:pt x="2777" y="1974"/>
                  </a:lnTo>
                  <a:lnTo>
                    <a:pt x="2785" y="1968"/>
                  </a:lnTo>
                  <a:lnTo>
                    <a:pt x="2787" y="1962"/>
                  </a:lnTo>
                  <a:lnTo>
                    <a:pt x="2787" y="1952"/>
                  </a:lnTo>
                  <a:lnTo>
                    <a:pt x="2783" y="1940"/>
                  </a:lnTo>
                  <a:lnTo>
                    <a:pt x="2789" y="1892"/>
                  </a:lnTo>
                  <a:lnTo>
                    <a:pt x="2769" y="1856"/>
                  </a:lnTo>
                  <a:lnTo>
                    <a:pt x="2763" y="1848"/>
                  </a:lnTo>
                  <a:lnTo>
                    <a:pt x="2755" y="1848"/>
                  </a:lnTo>
                  <a:lnTo>
                    <a:pt x="2749" y="1848"/>
                  </a:lnTo>
                  <a:lnTo>
                    <a:pt x="2737" y="1852"/>
                  </a:lnTo>
                  <a:lnTo>
                    <a:pt x="2735" y="1854"/>
                  </a:lnTo>
                  <a:lnTo>
                    <a:pt x="2733" y="1852"/>
                  </a:lnTo>
                  <a:lnTo>
                    <a:pt x="2727" y="1846"/>
                  </a:lnTo>
                  <a:lnTo>
                    <a:pt x="2723" y="1838"/>
                  </a:lnTo>
                  <a:lnTo>
                    <a:pt x="2723" y="1836"/>
                  </a:lnTo>
                  <a:lnTo>
                    <a:pt x="2725" y="1832"/>
                  </a:lnTo>
                  <a:lnTo>
                    <a:pt x="2729" y="1830"/>
                  </a:lnTo>
                  <a:lnTo>
                    <a:pt x="2727" y="1824"/>
                  </a:lnTo>
                  <a:lnTo>
                    <a:pt x="2725" y="1820"/>
                  </a:lnTo>
                  <a:lnTo>
                    <a:pt x="2725" y="1818"/>
                  </a:lnTo>
                  <a:lnTo>
                    <a:pt x="2723" y="1818"/>
                  </a:lnTo>
                  <a:lnTo>
                    <a:pt x="2719" y="1818"/>
                  </a:lnTo>
                  <a:lnTo>
                    <a:pt x="2717" y="1818"/>
                  </a:lnTo>
                  <a:lnTo>
                    <a:pt x="2717" y="1818"/>
                  </a:lnTo>
                  <a:lnTo>
                    <a:pt x="2713" y="1812"/>
                  </a:lnTo>
                  <a:lnTo>
                    <a:pt x="2687" y="1792"/>
                  </a:lnTo>
                  <a:lnTo>
                    <a:pt x="2687" y="1790"/>
                  </a:lnTo>
                  <a:lnTo>
                    <a:pt x="2699" y="1782"/>
                  </a:lnTo>
                  <a:lnTo>
                    <a:pt x="2699" y="1776"/>
                  </a:lnTo>
                  <a:lnTo>
                    <a:pt x="2697" y="1772"/>
                  </a:lnTo>
                  <a:lnTo>
                    <a:pt x="2677" y="1750"/>
                  </a:lnTo>
                  <a:lnTo>
                    <a:pt x="2655" y="1744"/>
                  </a:lnTo>
                  <a:lnTo>
                    <a:pt x="2649" y="1738"/>
                  </a:lnTo>
                  <a:lnTo>
                    <a:pt x="2647" y="1734"/>
                  </a:lnTo>
                  <a:lnTo>
                    <a:pt x="2649" y="1720"/>
                  </a:lnTo>
                  <a:lnTo>
                    <a:pt x="2649" y="1718"/>
                  </a:lnTo>
                  <a:lnTo>
                    <a:pt x="2647" y="1716"/>
                  </a:lnTo>
                  <a:lnTo>
                    <a:pt x="2637" y="1710"/>
                  </a:lnTo>
                  <a:lnTo>
                    <a:pt x="2633" y="1704"/>
                  </a:lnTo>
                  <a:lnTo>
                    <a:pt x="2623" y="1698"/>
                  </a:lnTo>
                  <a:lnTo>
                    <a:pt x="2621" y="1694"/>
                  </a:lnTo>
                  <a:lnTo>
                    <a:pt x="2623" y="1674"/>
                  </a:lnTo>
                  <a:lnTo>
                    <a:pt x="2617" y="1664"/>
                  </a:lnTo>
                  <a:lnTo>
                    <a:pt x="2615" y="1654"/>
                  </a:lnTo>
                  <a:lnTo>
                    <a:pt x="2609" y="1648"/>
                  </a:lnTo>
                  <a:lnTo>
                    <a:pt x="2605" y="1640"/>
                  </a:lnTo>
                  <a:lnTo>
                    <a:pt x="2597" y="1634"/>
                  </a:lnTo>
                  <a:lnTo>
                    <a:pt x="2595" y="1612"/>
                  </a:lnTo>
                  <a:lnTo>
                    <a:pt x="2591" y="1606"/>
                  </a:lnTo>
                  <a:lnTo>
                    <a:pt x="2585" y="1604"/>
                  </a:lnTo>
                  <a:lnTo>
                    <a:pt x="2577" y="1606"/>
                  </a:lnTo>
                  <a:lnTo>
                    <a:pt x="2571" y="1610"/>
                  </a:lnTo>
                  <a:lnTo>
                    <a:pt x="2567" y="1612"/>
                  </a:lnTo>
                  <a:lnTo>
                    <a:pt x="2563" y="1620"/>
                  </a:lnTo>
                  <a:lnTo>
                    <a:pt x="2561" y="1620"/>
                  </a:lnTo>
                  <a:lnTo>
                    <a:pt x="2547" y="1620"/>
                  </a:lnTo>
                  <a:lnTo>
                    <a:pt x="2543" y="1616"/>
                  </a:lnTo>
                  <a:lnTo>
                    <a:pt x="2541" y="1586"/>
                  </a:lnTo>
                  <a:lnTo>
                    <a:pt x="2537" y="1578"/>
                  </a:lnTo>
                  <a:lnTo>
                    <a:pt x="2521" y="1554"/>
                  </a:lnTo>
                  <a:lnTo>
                    <a:pt x="2517" y="1532"/>
                  </a:lnTo>
                  <a:lnTo>
                    <a:pt x="2513" y="1532"/>
                  </a:lnTo>
                  <a:lnTo>
                    <a:pt x="2505" y="1534"/>
                  </a:lnTo>
                  <a:lnTo>
                    <a:pt x="2473" y="1536"/>
                  </a:lnTo>
                  <a:lnTo>
                    <a:pt x="2451" y="1522"/>
                  </a:lnTo>
                  <a:lnTo>
                    <a:pt x="2447" y="1518"/>
                  </a:lnTo>
                  <a:lnTo>
                    <a:pt x="2445" y="1510"/>
                  </a:lnTo>
                  <a:lnTo>
                    <a:pt x="2467" y="1494"/>
                  </a:lnTo>
                  <a:lnTo>
                    <a:pt x="2471" y="1488"/>
                  </a:lnTo>
                  <a:lnTo>
                    <a:pt x="2467" y="1484"/>
                  </a:lnTo>
                  <a:lnTo>
                    <a:pt x="2449" y="1478"/>
                  </a:lnTo>
                  <a:lnTo>
                    <a:pt x="2435" y="1467"/>
                  </a:lnTo>
                  <a:lnTo>
                    <a:pt x="2429" y="1471"/>
                  </a:lnTo>
                  <a:lnTo>
                    <a:pt x="2423" y="1478"/>
                  </a:lnTo>
                  <a:lnTo>
                    <a:pt x="2419" y="1482"/>
                  </a:lnTo>
                  <a:lnTo>
                    <a:pt x="2395" y="1486"/>
                  </a:lnTo>
                  <a:lnTo>
                    <a:pt x="2391" y="1486"/>
                  </a:lnTo>
                  <a:lnTo>
                    <a:pt x="2389" y="1482"/>
                  </a:lnTo>
                  <a:lnTo>
                    <a:pt x="2391" y="1477"/>
                  </a:lnTo>
                  <a:lnTo>
                    <a:pt x="2399" y="1469"/>
                  </a:lnTo>
                  <a:lnTo>
                    <a:pt x="2395" y="1461"/>
                  </a:lnTo>
                  <a:lnTo>
                    <a:pt x="2395" y="1453"/>
                  </a:lnTo>
                  <a:lnTo>
                    <a:pt x="2391" y="1441"/>
                  </a:lnTo>
                  <a:lnTo>
                    <a:pt x="2401" y="1431"/>
                  </a:lnTo>
                  <a:lnTo>
                    <a:pt x="2403" y="1423"/>
                  </a:lnTo>
                  <a:lnTo>
                    <a:pt x="2401" y="1417"/>
                  </a:lnTo>
                  <a:lnTo>
                    <a:pt x="2395" y="1409"/>
                  </a:lnTo>
                  <a:lnTo>
                    <a:pt x="2397" y="1399"/>
                  </a:lnTo>
                  <a:lnTo>
                    <a:pt x="2393" y="1389"/>
                  </a:lnTo>
                  <a:lnTo>
                    <a:pt x="2391" y="1387"/>
                  </a:lnTo>
                  <a:lnTo>
                    <a:pt x="2375" y="1387"/>
                  </a:lnTo>
                  <a:lnTo>
                    <a:pt x="2371" y="1383"/>
                  </a:lnTo>
                  <a:lnTo>
                    <a:pt x="2371" y="1371"/>
                  </a:lnTo>
                  <a:lnTo>
                    <a:pt x="2375" y="1361"/>
                  </a:lnTo>
                  <a:lnTo>
                    <a:pt x="2369" y="1353"/>
                  </a:lnTo>
                  <a:lnTo>
                    <a:pt x="2365" y="1353"/>
                  </a:lnTo>
                  <a:lnTo>
                    <a:pt x="2369" y="1341"/>
                  </a:lnTo>
                  <a:lnTo>
                    <a:pt x="2367" y="1335"/>
                  </a:lnTo>
                  <a:lnTo>
                    <a:pt x="2353" y="1323"/>
                  </a:lnTo>
                  <a:lnTo>
                    <a:pt x="2343" y="1319"/>
                  </a:lnTo>
                  <a:lnTo>
                    <a:pt x="2337" y="1325"/>
                  </a:lnTo>
                  <a:lnTo>
                    <a:pt x="2329" y="1337"/>
                  </a:lnTo>
                  <a:lnTo>
                    <a:pt x="2327" y="1337"/>
                  </a:lnTo>
                  <a:lnTo>
                    <a:pt x="2297" y="1323"/>
                  </a:lnTo>
                  <a:lnTo>
                    <a:pt x="2293" y="1317"/>
                  </a:lnTo>
                  <a:lnTo>
                    <a:pt x="2289" y="1295"/>
                  </a:lnTo>
                  <a:lnTo>
                    <a:pt x="2283" y="1293"/>
                  </a:lnTo>
                  <a:lnTo>
                    <a:pt x="2259" y="1291"/>
                  </a:lnTo>
                  <a:lnTo>
                    <a:pt x="2249" y="1293"/>
                  </a:lnTo>
                  <a:lnTo>
                    <a:pt x="2245" y="1291"/>
                  </a:lnTo>
                  <a:lnTo>
                    <a:pt x="2241" y="1287"/>
                  </a:lnTo>
                  <a:lnTo>
                    <a:pt x="2233" y="1269"/>
                  </a:lnTo>
                  <a:lnTo>
                    <a:pt x="2229" y="1265"/>
                  </a:lnTo>
                  <a:lnTo>
                    <a:pt x="2225" y="1263"/>
                  </a:lnTo>
                  <a:lnTo>
                    <a:pt x="2229" y="1253"/>
                  </a:lnTo>
                  <a:lnTo>
                    <a:pt x="2229" y="1247"/>
                  </a:lnTo>
                  <a:lnTo>
                    <a:pt x="2229" y="1245"/>
                  </a:lnTo>
                  <a:lnTo>
                    <a:pt x="2235" y="1243"/>
                  </a:lnTo>
                  <a:lnTo>
                    <a:pt x="2259" y="1243"/>
                  </a:lnTo>
                  <a:lnTo>
                    <a:pt x="2261" y="1239"/>
                  </a:lnTo>
                  <a:lnTo>
                    <a:pt x="2255" y="1227"/>
                  </a:lnTo>
                  <a:lnTo>
                    <a:pt x="2245" y="1225"/>
                  </a:lnTo>
                  <a:lnTo>
                    <a:pt x="2243" y="1223"/>
                  </a:lnTo>
                  <a:lnTo>
                    <a:pt x="2245" y="1213"/>
                  </a:lnTo>
                  <a:lnTo>
                    <a:pt x="2239" y="1207"/>
                  </a:lnTo>
                  <a:lnTo>
                    <a:pt x="2239" y="1199"/>
                  </a:lnTo>
                  <a:lnTo>
                    <a:pt x="2277" y="1123"/>
                  </a:lnTo>
                  <a:lnTo>
                    <a:pt x="2317" y="1047"/>
                  </a:lnTo>
                  <a:lnTo>
                    <a:pt x="2355" y="971"/>
                  </a:lnTo>
                  <a:lnTo>
                    <a:pt x="2395" y="895"/>
                  </a:lnTo>
                  <a:lnTo>
                    <a:pt x="2435" y="819"/>
                  </a:lnTo>
                  <a:lnTo>
                    <a:pt x="2477" y="743"/>
                  </a:lnTo>
                  <a:lnTo>
                    <a:pt x="2519" y="669"/>
                  </a:lnTo>
                  <a:lnTo>
                    <a:pt x="2561" y="593"/>
                  </a:lnTo>
                  <a:lnTo>
                    <a:pt x="2603" y="519"/>
                  </a:lnTo>
                  <a:lnTo>
                    <a:pt x="2645" y="445"/>
                  </a:lnTo>
                  <a:lnTo>
                    <a:pt x="2689" y="369"/>
                  </a:lnTo>
                  <a:lnTo>
                    <a:pt x="2733" y="295"/>
                  </a:lnTo>
                  <a:lnTo>
                    <a:pt x="2777" y="222"/>
                  </a:lnTo>
                  <a:lnTo>
                    <a:pt x="2821" y="148"/>
                  </a:lnTo>
                  <a:lnTo>
                    <a:pt x="2867" y="74"/>
                  </a:lnTo>
                  <a:lnTo>
                    <a:pt x="2913" y="0"/>
                  </a:lnTo>
                  <a:lnTo>
                    <a:pt x="146" y="4"/>
                  </a:lnTo>
                  <a:close/>
                  <a:moveTo>
                    <a:pt x="832" y="819"/>
                  </a:moveTo>
                  <a:lnTo>
                    <a:pt x="820" y="831"/>
                  </a:lnTo>
                  <a:lnTo>
                    <a:pt x="812" y="843"/>
                  </a:lnTo>
                  <a:lnTo>
                    <a:pt x="804" y="857"/>
                  </a:lnTo>
                  <a:lnTo>
                    <a:pt x="800" y="869"/>
                  </a:lnTo>
                  <a:lnTo>
                    <a:pt x="796" y="891"/>
                  </a:lnTo>
                  <a:lnTo>
                    <a:pt x="792" y="905"/>
                  </a:lnTo>
                  <a:lnTo>
                    <a:pt x="786" y="913"/>
                  </a:lnTo>
                  <a:lnTo>
                    <a:pt x="746" y="945"/>
                  </a:lnTo>
                  <a:lnTo>
                    <a:pt x="730" y="961"/>
                  </a:lnTo>
                  <a:lnTo>
                    <a:pt x="726" y="967"/>
                  </a:lnTo>
                  <a:lnTo>
                    <a:pt x="774" y="927"/>
                  </a:lnTo>
                  <a:lnTo>
                    <a:pt x="788" y="915"/>
                  </a:lnTo>
                  <a:lnTo>
                    <a:pt x="794" y="907"/>
                  </a:lnTo>
                  <a:lnTo>
                    <a:pt x="798" y="899"/>
                  </a:lnTo>
                  <a:lnTo>
                    <a:pt x="800" y="891"/>
                  </a:lnTo>
                  <a:lnTo>
                    <a:pt x="804" y="877"/>
                  </a:lnTo>
                  <a:lnTo>
                    <a:pt x="808" y="857"/>
                  </a:lnTo>
                  <a:lnTo>
                    <a:pt x="820" y="837"/>
                  </a:lnTo>
                  <a:lnTo>
                    <a:pt x="836" y="817"/>
                  </a:lnTo>
                  <a:lnTo>
                    <a:pt x="858" y="797"/>
                  </a:lnTo>
                  <a:lnTo>
                    <a:pt x="844" y="807"/>
                  </a:lnTo>
                  <a:lnTo>
                    <a:pt x="832" y="819"/>
                  </a:lnTo>
                  <a:close/>
                  <a:moveTo>
                    <a:pt x="660" y="1005"/>
                  </a:moveTo>
                  <a:lnTo>
                    <a:pt x="638" y="1017"/>
                  </a:lnTo>
                  <a:lnTo>
                    <a:pt x="642" y="1021"/>
                  </a:lnTo>
                  <a:lnTo>
                    <a:pt x="680" y="1009"/>
                  </a:lnTo>
                  <a:lnTo>
                    <a:pt x="718" y="983"/>
                  </a:lnTo>
                  <a:lnTo>
                    <a:pt x="726" y="967"/>
                  </a:lnTo>
                  <a:lnTo>
                    <a:pt x="702" y="983"/>
                  </a:lnTo>
                  <a:lnTo>
                    <a:pt x="660" y="1005"/>
                  </a:lnTo>
                  <a:close/>
                  <a:moveTo>
                    <a:pt x="586" y="1055"/>
                  </a:moveTo>
                  <a:lnTo>
                    <a:pt x="590" y="1051"/>
                  </a:lnTo>
                  <a:lnTo>
                    <a:pt x="592" y="1049"/>
                  </a:lnTo>
                  <a:lnTo>
                    <a:pt x="590" y="1047"/>
                  </a:lnTo>
                  <a:lnTo>
                    <a:pt x="570" y="1045"/>
                  </a:lnTo>
                  <a:lnTo>
                    <a:pt x="566" y="1047"/>
                  </a:lnTo>
                  <a:lnTo>
                    <a:pt x="552" y="1063"/>
                  </a:lnTo>
                  <a:lnTo>
                    <a:pt x="546" y="1071"/>
                  </a:lnTo>
                  <a:lnTo>
                    <a:pt x="544" y="1075"/>
                  </a:lnTo>
                  <a:lnTo>
                    <a:pt x="548" y="1075"/>
                  </a:lnTo>
                  <a:lnTo>
                    <a:pt x="576" y="1061"/>
                  </a:lnTo>
                  <a:lnTo>
                    <a:pt x="586" y="1055"/>
                  </a:lnTo>
                  <a:close/>
                  <a:moveTo>
                    <a:pt x="368" y="1173"/>
                  </a:moveTo>
                  <a:lnTo>
                    <a:pt x="374" y="1165"/>
                  </a:lnTo>
                  <a:lnTo>
                    <a:pt x="390" y="1141"/>
                  </a:lnTo>
                  <a:lnTo>
                    <a:pt x="386" y="1141"/>
                  </a:lnTo>
                  <a:lnTo>
                    <a:pt x="358" y="1155"/>
                  </a:lnTo>
                  <a:lnTo>
                    <a:pt x="336" y="1161"/>
                  </a:lnTo>
                  <a:lnTo>
                    <a:pt x="304" y="1163"/>
                  </a:lnTo>
                  <a:lnTo>
                    <a:pt x="298" y="1171"/>
                  </a:lnTo>
                  <a:lnTo>
                    <a:pt x="292" y="1189"/>
                  </a:lnTo>
                  <a:lnTo>
                    <a:pt x="286" y="1197"/>
                  </a:lnTo>
                  <a:lnTo>
                    <a:pt x="274" y="1207"/>
                  </a:lnTo>
                  <a:lnTo>
                    <a:pt x="260" y="1227"/>
                  </a:lnTo>
                  <a:lnTo>
                    <a:pt x="254" y="1231"/>
                  </a:lnTo>
                  <a:lnTo>
                    <a:pt x="206" y="1239"/>
                  </a:lnTo>
                  <a:lnTo>
                    <a:pt x="194" y="1239"/>
                  </a:lnTo>
                  <a:lnTo>
                    <a:pt x="190" y="1237"/>
                  </a:lnTo>
                  <a:lnTo>
                    <a:pt x="192" y="1233"/>
                  </a:lnTo>
                  <a:lnTo>
                    <a:pt x="194" y="1231"/>
                  </a:lnTo>
                  <a:lnTo>
                    <a:pt x="266" y="1207"/>
                  </a:lnTo>
                  <a:lnTo>
                    <a:pt x="276" y="1199"/>
                  </a:lnTo>
                  <a:lnTo>
                    <a:pt x="282" y="1195"/>
                  </a:lnTo>
                  <a:lnTo>
                    <a:pt x="290" y="1179"/>
                  </a:lnTo>
                  <a:lnTo>
                    <a:pt x="290" y="1163"/>
                  </a:lnTo>
                  <a:lnTo>
                    <a:pt x="288" y="1155"/>
                  </a:lnTo>
                  <a:lnTo>
                    <a:pt x="284" y="1151"/>
                  </a:lnTo>
                  <a:lnTo>
                    <a:pt x="278" y="1149"/>
                  </a:lnTo>
                  <a:lnTo>
                    <a:pt x="238" y="1157"/>
                  </a:lnTo>
                  <a:lnTo>
                    <a:pt x="230" y="1145"/>
                  </a:lnTo>
                  <a:lnTo>
                    <a:pt x="194" y="1141"/>
                  </a:lnTo>
                  <a:lnTo>
                    <a:pt x="180" y="1139"/>
                  </a:lnTo>
                  <a:lnTo>
                    <a:pt x="170" y="1139"/>
                  </a:lnTo>
                  <a:lnTo>
                    <a:pt x="166" y="1141"/>
                  </a:lnTo>
                  <a:lnTo>
                    <a:pt x="144" y="1169"/>
                  </a:lnTo>
                  <a:lnTo>
                    <a:pt x="134" y="1185"/>
                  </a:lnTo>
                  <a:lnTo>
                    <a:pt x="128" y="1201"/>
                  </a:lnTo>
                  <a:lnTo>
                    <a:pt x="126" y="1213"/>
                  </a:lnTo>
                  <a:lnTo>
                    <a:pt x="130" y="1243"/>
                  </a:lnTo>
                  <a:lnTo>
                    <a:pt x="130" y="1247"/>
                  </a:lnTo>
                  <a:lnTo>
                    <a:pt x="126" y="1257"/>
                  </a:lnTo>
                  <a:lnTo>
                    <a:pt x="128" y="1267"/>
                  </a:lnTo>
                  <a:lnTo>
                    <a:pt x="150" y="1277"/>
                  </a:lnTo>
                  <a:lnTo>
                    <a:pt x="178" y="1299"/>
                  </a:lnTo>
                  <a:lnTo>
                    <a:pt x="176" y="1301"/>
                  </a:lnTo>
                  <a:lnTo>
                    <a:pt x="170" y="1301"/>
                  </a:lnTo>
                  <a:lnTo>
                    <a:pt x="160" y="1297"/>
                  </a:lnTo>
                  <a:lnTo>
                    <a:pt x="144" y="1295"/>
                  </a:lnTo>
                  <a:lnTo>
                    <a:pt x="138" y="1295"/>
                  </a:lnTo>
                  <a:lnTo>
                    <a:pt x="122" y="1307"/>
                  </a:lnTo>
                  <a:lnTo>
                    <a:pt x="128" y="1315"/>
                  </a:lnTo>
                  <a:lnTo>
                    <a:pt x="146" y="1329"/>
                  </a:lnTo>
                  <a:lnTo>
                    <a:pt x="172" y="1331"/>
                  </a:lnTo>
                  <a:lnTo>
                    <a:pt x="236" y="1315"/>
                  </a:lnTo>
                  <a:lnTo>
                    <a:pt x="250" y="1307"/>
                  </a:lnTo>
                  <a:lnTo>
                    <a:pt x="262" y="1293"/>
                  </a:lnTo>
                  <a:lnTo>
                    <a:pt x="286" y="1251"/>
                  </a:lnTo>
                  <a:lnTo>
                    <a:pt x="306" y="1227"/>
                  </a:lnTo>
                  <a:lnTo>
                    <a:pt x="332" y="1201"/>
                  </a:lnTo>
                  <a:lnTo>
                    <a:pt x="368" y="1173"/>
                  </a:lnTo>
                  <a:close/>
                  <a:moveTo>
                    <a:pt x="538" y="1171"/>
                  </a:moveTo>
                  <a:lnTo>
                    <a:pt x="526" y="1179"/>
                  </a:lnTo>
                  <a:lnTo>
                    <a:pt x="520" y="1185"/>
                  </a:lnTo>
                  <a:lnTo>
                    <a:pt x="518" y="1191"/>
                  </a:lnTo>
                  <a:lnTo>
                    <a:pt x="518" y="1197"/>
                  </a:lnTo>
                  <a:lnTo>
                    <a:pt x="520" y="1199"/>
                  </a:lnTo>
                  <a:lnTo>
                    <a:pt x="522" y="1201"/>
                  </a:lnTo>
                  <a:lnTo>
                    <a:pt x="524" y="1197"/>
                  </a:lnTo>
                  <a:lnTo>
                    <a:pt x="528" y="1191"/>
                  </a:lnTo>
                  <a:lnTo>
                    <a:pt x="532" y="1185"/>
                  </a:lnTo>
                  <a:lnTo>
                    <a:pt x="536" y="1181"/>
                  </a:lnTo>
                  <a:lnTo>
                    <a:pt x="542" y="1181"/>
                  </a:lnTo>
                  <a:lnTo>
                    <a:pt x="548" y="1185"/>
                  </a:lnTo>
                  <a:lnTo>
                    <a:pt x="552" y="1197"/>
                  </a:lnTo>
                  <a:lnTo>
                    <a:pt x="562" y="1197"/>
                  </a:lnTo>
                  <a:lnTo>
                    <a:pt x="564" y="1201"/>
                  </a:lnTo>
                  <a:lnTo>
                    <a:pt x="574" y="1195"/>
                  </a:lnTo>
                  <a:lnTo>
                    <a:pt x="592" y="1185"/>
                  </a:lnTo>
                  <a:lnTo>
                    <a:pt x="600" y="1177"/>
                  </a:lnTo>
                  <a:lnTo>
                    <a:pt x="600" y="1163"/>
                  </a:lnTo>
                  <a:lnTo>
                    <a:pt x="598" y="1159"/>
                  </a:lnTo>
                  <a:lnTo>
                    <a:pt x="590" y="1153"/>
                  </a:lnTo>
                  <a:lnTo>
                    <a:pt x="582" y="1151"/>
                  </a:lnTo>
                  <a:lnTo>
                    <a:pt x="572" y="1155"/>
                  </a:lnTo>
                  <a:lnTo>
                    <a:pt x="538" y="1171"/>
                  </a:lnTo>
                  <a:close/>
                  <a:moveTo>
                    <a:pt x="508" y="1259"/>
                  </a:moveTo>
                  <a:lnTo>
                    <a:pt x="520" y="1271"/>
                  </a:lnTo>
                  <a:lnTo>
                    <a:pt x="528" y="1287"/>
                  </a:lnTo>
                  <a:lnTo>
                    <a:pt x="546" y="1299"/>
                  </a:lnTo>
                  <a:lnTo>
                    <a:pt x="564" y="1333"/>
                  </a:lnTo>
                  <a:lnTo>
                    <a:pt x="572" y="1335"/>
                  </a:lnTo>
                  <a:lnTo>
                    <a:pt x="576" y="1335"/>
                  </a:lnTo>
                  <a:lnTo>
                    <a:pt x="594" y="1325"/>
                  </a:lnTo>
                  <a:lnTo>
                    <a:pt x="600" y="1319"/>
                  </a:lnTo>
                  <a:lnTo>
                    <a:pt x="590" y="1281"/>
                  </a:lnTo>
                  <a:lnTo>
                    <a:pt x="580" y="1271"/>
                  </a:lnTo>
                  <a:lnTo>
                    <a:pt x="562" y="1259"/>
                  </a:lnTo>
                  <a:lnTo>
                    <a:pt x="538" y="1245"/>
                  </a:lnTo>
                  <a:lnTo>
                    <a:pt x="530" y="1243"/>
                  </a:lnTo>
                  <a:lnTo>
                    <a:pt x="508" y="1259"/>
                  </a:lnTo>
                  <a:close/>
                  <a:moveTo>
                    <a:pt x="680" y="1345"/>
                  </a:moveTo>
                  <a:lnTo>
                    <a:pt x="682" y="1343"/>
                  </a:lnTo>
                  <a:lnTo>
                    <a:pt x="694" y="1315"/>
                  </a:lnTo>
                  <a:lnTo>
                    <a:pt x="696" y="1309"/>
                  </a:lnTo>
                  <a:lnTo>
                    <a:pt x="692" y="1301"/>
                  </a:lnTo>
                  <a:lnTo>
                    <a:pt x="690" y="1305"/>
                  </a:lnTo>
                  <a:lnTo>
                    <a:pt x="686" y="1311"/>
                  </a:lnTo>
                  <a:lnTo>
                    <a:pt x="668" y="1325"/>
                  </a:lnTo>
                  <a:lnTo>
                    <a:pt x="660" y="1333"/>
                  </a:lnTo>
                  <a:lnTo>
                    <a:pt x="658" y="1339"/>
                  </a:lnTo>
                  <a:lnTo>
                    <a:pt x="660" y="1343"/>
                  </a:lnTo>
                  <a:lnTo>
                    <a:pt x="662" y="1345"/>
                  </a:lnTo>
                  <a:lnTo>
                    <a:pt x="680" y="1345"/>
                  </a:lnTo>
                  <a:close/>
                  <a:moveTo>
                    <a:pt x="666" y="1415"/>
                  </a:moveTo>
                  <a:lnTo>
                    <a:pt x="678" y="1433"/>
                  </a:lnTo>
                  <a:lnTo>
                    <a:pt x="690" y="1431"/>
                  </a:lnTo>
                  <a:lnTo>
                    <a:pt x="708" y="1417"/>
                  </a:lnTo>
                  <a:lnTo>
                    <a:pt x="712" y="1415"/>
                  </a:lnTo>
                  <a:lnTo>
                    <a:pt x="692" y="1447"/>
                  </a:lnTo>
                  <a:lnTo>
                    <a:pt x="690" y="1455"/>
                  </a:lnTo>
                  <a:lnTo>
                    <a:pt x="684" y="1473"/>
                  </a:lnTo>
                  <a:lnTo>
                    <a:pt x="672" y="1494"/>
                  </a:lnTo>
                  <a:lnTo>
                    <a:pt x="674" y="1508"/>
                  </a:lnTo>
                  <a:lnTo>
                    <a:pt x="688" y="1498"/>
                  </a:lnTo>
                  <a:lnTo>
                    <a:pt x="708" y="1477"/>
                  </a:lnTo>
                  <a:lnTo>
                    <a:pt x="726" y="1463"/>
                  </a:lnTo>
                  <a:lnTo>
                    <a:pt x="736" y="1443"/>
                  </a:lnTo>
                  <a:lnTo>
                    <a:pt x="762" y="1379"/>
                  </a:lnTo>
                  <a:lnTo>
                    <a:pt x="768" y="1345"/>
                  </a:lnTo>
                  <a:lnTo>
                    <a:pt x="758" y="1331"/>
                  </a:lnTo>
                  <a:lnTo>
                    <a:pt x="744" y="1321"/>
                  </a:lnTo>
                  <a:lnTo>
                    <a:pt x="730" y="1313"/>
                  </a:lnTo>
                  <a:lnTo>
                    <a:pt x="720" y="1311"/>
                  </a:lnTo>
                  <a:lnTo>
                    <a:pt x="712" y="1319"/>
                  </a:lnTo>
                  <a:lnTo>
                    <a:pt x="698" y="1339"/>
                  </a:lnTo>
                  <a:lnTo>
                    <a:pt x="688" y="1349"/>
                  </a:lnTo>
                  <a:lnTo>
                    <a:pt x="668" y="1363"/>
                  </a:lnTo>
                  <a:lnTo>
                    <a:pt x="664" y="1369"/>
                  </a:lnTo>
                  <a:lnTo>
                    <a:pt x="664" y="1375"/>
                  </a:lnTo>
                  <a:lnTo>
                    <a:pt x="670" y="1389"/>
                  </a:lnTo>
                  <a:lnTo>
                    <a:pt x="664" y="1403"/>
                  </a:lnTo>
                  <a:lnTo>
                    <a:pt x="666" y="1415"/>
                  </a:lnTo>
                  <a:close/>
                  <a:moveTo>
                    <a:pt x="252" y="1321"/>
                  </a:moveTo>
                  <a:lnTo>
                    <a:pt x="232" y="1327"/>
                  </a:lnTo>
                  <a:lnTo>
                    <a:pt x="222" y="1333"/>
                  </a:lnTo>
                  <a:lnTo>
                    <a:pt x="202" y="1335"/>
                  </a:lnTo>
                  <a:lnTo>
                    <a:pt x="168" y="1341"/>
                  </a:lnTo>
                  <a:lnTo>
                    <a:pt x="140" y="1339"/>
                  </a:lnTo>
                  <a:lnTo>
                    <a:pt x="134" y="1341"/>
                  </a:lnTo>
                  <a:lnTo>
                    <a:pt x="136" y="1351"/>
                  </a:lnTo>
                  <a:lnTo>
                    <a:pt x="140" y="1353"/>
                  </a:lnTo>
                  <a:lnTo>
                    <a:pt x="184" y="1369"/>
                  </a:lnTo>
                  <a:lnTo>
                    <a:pt x="180" y="1377"/>
                  </a:lnTo>
                  <a:lnTo>
                    <a:pt x="166" y="1379"/>
                  </a:lnTo>
                  <a:lnTo>
                    <a:pt x="160" y="1381"/>
                  </a:lnTo>
                  <a:lnTo>
                    <a:pt x="156" y="1387"/>
                  </a:lnTo>
                  <a:lnTo>
                    <a:pt x="154" y="1395"/>
                  </a:lnTo>
                  <a:lnTo>
                    <a:pt x="158" y="1411"/>
                  </a:lnTo>
                  <a:lnTo>
                    <a:pt x="166" y="1417"/>
                  </a:lnTo>
                  <a:lnTo>
                    <a:pt x="190" y="1459"/>
                  </a:lnTo>
                  <a:lnTo>
                    <a:pt x="210" y="1478"/>
                  </a:lnTo>
                  <a:lnTo>
                    <a:pt x="214" y="1486"/>
                  </a:lnTo>
                  <a:lnTo>
                    <a:pt x="214" y="1502"/>
                  </a:lnTo>
                  <a:lnTo>
                    <a:pt x="220" y="1518"/>
                  </a:lnTo>
                  <a:lnTo>
                    <a:pt x="244" y="1536"/>
                  </a:lnTo>
                  <a:lnTo>
                    <a:pt x="268" y="1522"/>
                  </a:lnTo>
                  <a:lnTo>
                    <a:pt x="272" y="1508"/>
                  </a:lnTo>
                  <a:lnTo>
                    <a:pt x="252" y="1508"/>
                  </a:lnTo>
                  <a:lnTo>
                    <a:pt x="244" y="1506"/>
                  </a:lnTo>
                  <a:lnTo>
                    <a:pt x="244" y="1502"/>
                  </a:lnTo>
                  <a:lnTo>
                    <a:pt x="262" y="1488"/>
                  </a:lnTo>
                  <a:lnTo>
                    <a:pt x="266" y="1484"/>
                  </a:lnTo>
                  <a:lnTo>
                    <a:pt x="264" y="1482"/>
                  </a:lnTo>
                  <a:lnTo>
                    <a:pt x="246" y="1484"/>
                  </a:lnTo>
                  <a:lnTo>
                    <a:pt x="238" y="1482"/>
                  </a:lnTo>
                  <a:lnTo>
                    <a:pt x="240" y="1477"/>
                  </a:lnTo>
                  <a:lnTo>
                    <a:pt x="230" y="1451"/>
                  </a:lnTo>
                  <a:lnTo>
                    <a:pt x="236" y="1443"/>
                  </a:lnTo>
                  <a:lnTo>
                    <a:pt x="264" y="1427"/>
                  </a:lnTo>
                  <a:lnTo>
                    <a:pt x="244" y="1419"/>
                  </a:lnTo>
                  <a:lnTo>
                    <a:pt x="226" y="1417"/>
                  </a:lnTo>
                  <a:lnTo>
                    <a:pt x="220" y="1403"/>
                  </a:lnTo>
                  <a:lnTo>
                    <a:pt x="210" y="1395"/>
                  </a:lnTo>
                  <a:lnTo>
                    <a:pt x="200" y="1391"/>
                  </a:lnTo>
                  <a:lnTo>
                    <a:pt x="212" y="1385"/>
                  </a:lnTo>
                  <a:lnTo>
                    <a:pt x="218" y="1385"/>
                  </a:lnTo>
                  <a:lnTo>
                    <a:pt x="230" y="1391"/>
                  </a:lnTo>
                  <a:lnTo>
                    <a:pt x="260" y="1383"/>
                  </a:lnTo>
                  <a:lnTo>
                    <a:pt x="272" y="1363"/>
                  </a:lnTo>
                  <a:lnTo>
                    <a:pt x="276" y="1347"/>
                  </a:lnTo>
                  <a:lnTo>
                    <a:pt x="270" y="1329"/>
                  </a:lnTo>
                  <a:lnTo>
                    <a:pt x="258" y="1323"/>
                  </a:lnTo>
                  <a:lnTo>
                    <a:pt x="252" y="1321"/>
                  </a:lnTo>
                  <a:close/>
                  <a:moveTo>
                    <a:pt x="634" y="1329"/>
                  </a:moveTo>
                  <a:lnTo>
                    <a:pt x="632" y="1331"/>
                  </a:lnTo>
                  <a:lnTo>
                    <a:pt x="628" y="1341"/>
                  </a:lnTo>
                  <a:lnTo>
                    <a:pt x="628" y="1347"/>
                  </a:lnTo>
                  <a:lnTo>
                    <a:pt x="632" y="1363"/>
                  </a:lnTo>
                  <a:lnTo>
                    <a:pt x="636" y="1367"/>
                  </a:lnTo>
                  <a:lnTo>
                    <a:pt x="640" y="1371"/>
                  </a:lnTo>
                  <a:lnTo>
                    <a:pt x="644" y="1369"/>
                  </a:lnTo>
                  <a:lnTo>
                    <a:pt x="646" y="1357"/>
                  </a:lnTo>
                  <a:lnTo>
                    <a:pt x="642" y="1333"/>
                  </a:lnTo>
                  <a:lnTo>
                    <a:pt x="638" y="1331"/>
                  </a:lnTo>
                  <a:lnTo>
                    <a:pt x="634" y="1329"/>
                  </a:lnTo>
                  <a:close/>
                  <a:moveTo>
                    <a:pt x="640" y="1407"/>
                  </a:moveTo>
                  <a:lnTo>
                    <a:pt x="636" y="1405"/>
                  </a:lnTo>
                  <a:lnTo>
                    <a:pt x="632" y="1407"/>
                  </a:lnTo>
                  <a:lnTo>
                    <a:pt x="628" y="1413"/>
                  </a:lnTo>
                  <a:lnTo>
                    <a:pt x="626" y="1423"/>
                  </a:lnTo>
                  <a:lnTo>
                    <a:pt x="630" y="1445"/>
                  </a:lnTo>
                  <a:lnTo>
                    <a:pt x="634" y="1453"/>
                  </a:lnTo>
                  <a:lnTo>
                    <a:pt x="644" y="1473"/>
                  </a:lnTo>
                  <a:lnTo>
                    <a:pt x="654" y="1465"/>
                  </a:lnTo>
                  <a:lnTo>
                    <a:pt x="664" y="1447"/>
                  </a:lnTo>
                  <a:lnTo>
                    <a:pt x="662" y="1435"/>
                  </a:lnTo>
                  <a:lnTo>
                    <a:pt x="644" y="1409"/>
                  </a:lnTo>
                  <a:lnTo>
                    <a:pt x="640" y="1407"/>
                  </a:lnTo>
                  <a:close/>
                  <a:moveTo>
                    <a:pt x="742" y="1455"/>
                  </a:moveTo>
                  <a:lnTo>
                    <a:pt x="738" y="1467"/>
                  </a:lnTo>
                  <a:lnTo>
                    <a:pt x="736" y="1473"/>
                  </a:lnTo>
                  <a:lnTo>
                    <a:pt x="732" y="1478"/>
                  </a:lnTo>
                  <a:lnTo>
                    <a:pt x="722" y="1488"/>
                  </a:lnTo>
                  <a:lnTo>
                    <a:pt x="736" y="1486"/>
                  </a:lnTo>
                  <a:lnTo>
                    <a:pt x="742" y="1480"/>
                  </a:lnTo>
                  <a:lnTo>
                    <a:pt x="750" y="1475"/>
                  </a:lnTo>
                  <a:lnTo>
                    <a:pt x="762" y="1457"/>
                  </a:lnTo>
                  <a:lnTo>
                    <a:pt x="790" y="1419"/>
                  </a:lnTo>
                  <a:lnTo>
                    <a:pt x="796" y="1411"/>
                  </a:lnTo>
                  <a:lnTo>
                    <a:pt x="776" y="1411"/>
                  </a:lnTo>
                  <a:lnTo>
                    <a:pt x="756" y="1427"/>
                  </a:lnTo>
                  <a:lnTo>
                    <a:pt x="742" y="1455"/>
                  </a:lnTo>
                  <a:close/>
                  <a:moveTo>
                    <a:pt x="262" y="1538"/>
                  </a:moveTo>
                  <a:lnTo>
                    <a:pt x="256" y="1546"/>
                  </a:lnTo>
                  <a:lnTo>
                    <a:pt x="250" y="1564"/>
                  </a:lnTo>
                  <a:lnTo>
                    <a:pt x="250" y="1570"/>
                  </a:lnTo>
                  <a:lnTo>
                    <a:pt x="252" y="1574"/>
                  </a:lnTo>
                  <a:lnTo>
                    <a:pt x="256" y="1574"/>
                  </a:lnTo>
                  <a:lnTo>
                    <a:pt x="272" y="1546"/>
                  </a:lnTo>
                  <a:lnTo>
                    <a:pt x="264" y="1536"/>
                  </a:lnTo>
                  <a:lnTo>
                    <a:pt x="262" y="1538"/>
                  </a:lnTo>
                  <a:close/>
                  <a:moveTo>
                    <a:pt x="698" y="1636"/>
                  </a:moveTo>
                  <a:lnTo>
                    <a:pt x="694" y="1640"/>
                  </a:lnTo>
                  <a:lnTo>
                    <a:pt x="692" y="1664"/>
                  </a:lnTo>
                  <a:lnTo>
                    <a:pt x="696" y="1670"/>
                  </a:lnTo>
                  <a:lnTo>
                    <a:pt x="706" y="1674"/>
                  </a:lnTo>
                  <a:lnTo>
                    <a:pt x="712" y="1674"/>
                  </a:lnTo>
                  <a:lnTo>
                    <a:pt x="716" y="1670"/>
                  </a:lnTo>
                  <a:lnTo>
                    <a:pt x="720" y="1664"/>
                  </a:lnTo>
                  <a:lnTo>
                    <a:pt x="728" y="1648"/>
                  </a:lnTo>
                  <a:lnTo>
                    <a:pt x="728" y="1644"/>
                  </a:lnTo>
                  <a:lnTo>
                    <a:pt x="726" y="1630"/>
                  </a:lnTo>
                  <a:lnTo>
                    <a:pt x="726" y="1624"/>
                  </a:lnTo>
                  <a:lnTo>
                    <a:pt x="722" y="1624"/>
                  </a:lnTo>
                  <a:lnTo>
                    <a:pt x="702" y="1632"/>
                  </a:lnTo>
                  <a:lnTo>
                    <a:pt x="698" y="1636"/>
                  </a:lnTo>
                  <a:close/>
                  <a:moveTo>
                    <a:pt x="1222" y="2232"/>
                  </a:moveTo>
                  <a:lnTo>
                    <a:pt x="1218" y="2236"/>
                  </a:lnTo>
                  <a:lnTo>
                    <a:pt x="1210" y="2250"/>
                  </a:lnTo>
                  <a:lnTo>
                    <a:pt x="1204" y="2254"/>
                  </a:lnTo>
                  <a:lnTo>
                    <a:pt x="1202" y="2206"/>
                  </a:lnTo>
                  <a:lnTo>
                    <a:pt x="1190" y="2180"/>
                  </a:lnTo>
                  <a:lnTo>
                    <a:pt x="1188" y="2152"/>
                  </a:lnTo>
                  <a:lnTo>
                    <a:pt x="1186" y="2146"/>
                  </a:lnTo>
                  <a:lnTo>
                    <a:pt x="1176" y="2136"/>
                  </a:lnTo>
                  <a:lnTo>
                    <a:pt x="1170" y="2124"/>
                  </a:lnTo>
                  <a:lnTo>
                    <a:pt x="1144" y="2108"/>
                  </a:lnTo>
                  <a:lnTo>
                    <a:pt x="1100" y="2092"/>
                  </a:lnTo>
                  <a:lnTo>
                    <a:pt x="1078" y="2082"/>
                  </a:lnTo>
                  <a:lnTo>
                    <a:pt x="1056" y="2062"/>
                  </a:lnTo>
                  <a:lnTo>
                    <a:pt x="1048" y="2040"/>
                  </a:lnTo>
                  <a:lnTo>
                    <a:pt x="1050" y="2034"/>
                  </a:lnTo>
                  <a:lnTo>
                    <a:pt x="1056" y="2030"/>
                  </a:lnTo>
                  <a:lnTo>
                    <a:pt x="1054" y="2022"/>
                  </a:lnTo>
                  <a:lnTo>
                    <a:pt x="1042" y="1998"/>
                  </a:lnTo>
                  <a:lnTo>
                    <a:pt x="1028" y="1964"/>
                  </a:lnTo>
                  <a:lnTo>
                    <a:pt x="1024" y="1946"/>
                  </a:lnTo>
                  <a:lnTo>
                    <a:pt x="1018" y="1916"/>
                  </a:lnTo>
                  <a:lnTo>
                    <a:pt x="1014" y="1904"/>
                  </a:lnTo>
                  <a:lnTo>
                    <a:pt x="1006" y="1898"/>
                  </a:lnTo>
                  <a:lnTo>
                    <a:pt x="994" y="1894"/>
                  </a:lnTo>
                  <a:lnTo>
                    <a:pt x="960" y="1890"/>
                  </a:lnTo>
                  <a:lnTo>
                    <a:pt x="906" y="1876"/>
                  </a:lnTo>
                  <a:lnTo>
                    <a:pt x="828" y="1864"/>
                  </a:lnTo>
                  <a:lnTo>
                    <a:pt x="758" y="1838"/>
                  </a:lnTo>
                  <a:lnTo>
                    <a:pt x="690" y="1802"/>
                  </a:lnTo>
                  <a:lnTo>
                    <a:pt x="660" y="1794"/>
                  </a:lnTo>
                  <a:lnTo>
                    <a:pt x="628" y="1794"/>
                  </a:lnTo>
                  <a:lnTo>
                    <a:pt x="602" y="1800"/>
                  </a:lnTo>
                  <a:lnTo>
                    <a:pt x="590" y="1808"/>
                  </a:lnTo>
                  <a:lnTo>
                    <a:pt x="578" y="1818"/>
                  </a:lnTo>
                  <a:lnTo>
                    <a:pt x="572" y="1828"/>
                  </a:lnTo>
                  <a:lnTo>
                    <a:pt x="578" y="1844"/>
                  </a:lnTo>
                  <a:lnTo>
                    <a:pt x="592" y="1862"/>
                  </a:lnTo>
                  <a:lnTo>
                    <a:pt x="602" y="1868"/>
                  </a:lnTo>
                  <a:lnTo>
                    <a:pt x="618" y="1868"/>
                  </a:lnTo>
                  <a:lnTo>
                    <a:pt x="634" y="1866"/>
                  </a:lnTo>
                  <a:lnTo>
                    <a:pt x="660" y="1860"/>
                  </a:lnTo>
                  <a:lnTo>
                    <a:pt x="660" y="1850"/>
                  </a:lnTo>
                  <a:lnTo>
                    <a:pt x="664" y="1846"/>
                  </a:lnTo>
                  <a:lnTo>
                    <a:pt x="700" y="1848"/>
                  </a:lnTo>
                  <a:lnTo>
                    <a:pt x="708" y="1850"/>
                  </a:lnTo>
                  <a:lnTo>
                    <a:pt x="694" y="1860"/>
                  </a:lnTo>
                  <a:lnTo>
                    <a:pt x="690" y="1868"/>
                  </a:lnTo>
                  <a:lnTo>
                    <a:pt x="690" y="1882"/>
                  </a:lnTo>
                  <a:lnTo>
                    <a:pt x="688" y="1886"/>
                  </a:lnTo>
                  <a:lnTo>
                    <a:pt x="680" y="1874"/>
                  </a:lnTo>
                  <a:lnTo>
                    <a:pt x="670" y="1870"/>
                  </a:lnTo>
                  <a:lnTo>
                    <a:pt x="638" y="1872"/>
                  </a:lnTo>
                  <a:lnTo>
                    <a:pt x="630" y="1874"/>
                  </a:lnTo>
                  <a:lnTo>
                    <a:pt x="624" y="1878"/>
                  </a:lnTo>
                  <a:lnTo>
                    <a:pt x="604" y="1898"/>
                  </a:lnTo>
                  <a:lnTo>
                    <a:pt x="606" y="1902"/>
                  </a:lnTo>
                  <a:lnTo>
                    <a:pt x="620" y="1904"/>
                  </a:lnTo>
                  <a:lnTo>
                    <a:pt x="620" y="1908"/>
                  </a:lnTo>
                  <a:lnTo>
                    <a:pt x="614" y="1924"/>
                  </a:lnTo>
                  <a:lnTo>
                    <a:pt x="602" y="1938"/>
                  </a:lnTo>
                  <a:lnTo>
                    <a:pt x="602" y="1942"/>
                  </a:lnTo>
                  <a:lnTo>
                    <a:pt x="608" y="1944"/>
                  </a:lnTo>
                  <a:lnTo>
                    <a:pt x="616" y="1944"/>
                  </a:lnTo>
                  <a:lnTo>
                    <a:pt x="636" y="1934"/>
                  </a:lnTo>
                  <a:lnTo>
                    <a:pt x="670" y="1934"/>
                  </a:lnTo>
                  <a:lnTo>
                    <a:pt x="674" y="1942"/>
                  </a:lnTo>
                  <a:lnTo>
                    <a:pt x="676" y="1950"/>
                  </a:lnTo>
                  <a:lnTo>
                    <a:pt x="680" y="1958"/>
                  </a:lnTo>
                  <a:lnTo>
                    <a:pt x="692" y="1954"/>
                  </a:lnTo>
                  <a:lnTo>
                    <a:pt x="698" y="1948"/>
                  </a:lnTo>
                  <a:lnTo>
                    <a:pt x="700" y="1942"/>
                  </a:lnTo>
                  <a:lnTo>
                    <a:pt x="704" y="1940"/>
                  </a:lnTo>
                  <a:lnTo>
                    <a:pt x="708" y="1944"/>
                  </a:lnTo>
                  <a:lnTo>
                    <a:pt x="710" y="1948"/>
                  </a:lnTo>
                  <a:lnTo>
                    <a:pt x="710" y="1952"/>
                  </a:lnTo>
                  <a:lnTo>
                    <a:pt x="708" y="1958"/>
                  </a:lnTo>
                  <a:lnTo>
                    <a:pt x="698" y="1970"/>
                  </a:lnTo>
                  <a:lnTo>
                    <a:pt x="696" y="1978"/>
                  </a:lnTo>
                  <a:lnTo>
                    <a:pt x="698" y="1986"/>
                  </a:lnTo>
                  <a:lnTo>
                    <a:pt x="704" y="1992"/>
                  </a:lnTo>
                  <a:lnTo>
                    <a:pt x="714" y="1994"/>
                  </a:lnTo>
                  <a:lnTo>
                    <a:pt x="728" y="1992"/>
                  </a:lnTo>
                  <a:lnTo>
                    <a:pt x="734" y="1988"/>
                  </a:lnTo>
                  <a:lnTo>
                    <a:pt x="740" y="1980"/>
                  </a:lnTo>
                  <a:lnTo>
                    <a:pt x="746" y="1978"/>
                  </a:lnTo>
                  <a:lnTo>
                    <a:pt x="752" y="1984"/>
                  </a:lnTo>
                  <a:lnTo>
                    <a:pt x="768" y="1986"/>
                  </a:lnTo>
                  <a:lnTo>
                    <a:pt x="776" y="1992"/>
                  </a:lnTo>
                  <a:lnTo>
                    <a:pt x="782" y="2016"/>
                  </a:lnTo>
                  <a:lnTo>
                    <a:pt x="784" y="2022"/>
                  </a:lnTo>
                  <a:lnTo>
                    <a:pt x="788" y="2024"/>
                  </a:lnTo>
                  <a:lnTo>
                    <a:pt x="800" y="2024"/>
                  </a:lnTo>
                  <a:lnTo>
                    <a:pt x="806" y="2032"/>
                  </a:lnTo>
                  <a:lnTo>
                    <a:pt x="814" y="2036"/>
                  </a:lnTo>
                  <a:lnTo>
                    <a:pt x="850" y="2034"/>
                  </a:lnTo>
                  <a:lnTo>
                    <a:pt x="844" y="2038"/>
                  </a:lnTo>
                  <a:lnTo>
                    <a:pt x="794" y="2044"/>
                  </a:lnTo>
                  <a:lnTo>
                    <a:pt x="776" y="2050"/>
                  </a:lnTo>
                  <a:lnTo>
                    <a:pt x="772" y="2052"/>
                  </a:lnTo>
                  <a:lnTo>
                    <a:pt x="768" y="2060"/>
                  </a:lnTo>
                  <a:lnTo>
                    <a:pt x="760" y="2086"/>
                  </a:lnTo>
                  <a:lnTo>
                    <a:pt x="762" y="2090"/>
                  </a:lnTo>
                  <a:lnTo>
                    <a:pt x="766" y="2090"/>
                  </a:lnTo>
                  <a:lnTo>
                    <a:pt x="780" y="2078"/>
                  </a:lnTo>
                  <a:lnTo>
                    <a:pt x="784" y="2080"/>
                  </a:lnTo>
                  <a:lnTo>
                    <a:pt x="798" y="2092"/>
                  </a:lnTo>
                  <a:lnTo>
                    <a:pt x="802" y="2090"/>
                  </a:lnTo>
                  <a:lnTo>
                    <a:pt x="808" y="2082"/>
                  </a:lnTo>
                  <a:lnTo>
                    <a:pt x="812" y="2080"/>
                  </a:lnTo>
                  <a:lnTo>
                    <a:pt x="822" y="2086"/>
                  </a:lnTo>
                  <a:lnTo>
                    <a:pt x="834" y="2084"/>
                  </a:lnTo>
                  <a:lnTo>
                    <a:pt x="838" y="2088"/>
                  </a:lnTo>
                  <a:lnTo>
                    <a:pt x="840" y="2094"/>
                  </a:lnTo>
                  <a:lnTo>
                    <a:pt x="844" y="2096"/>
                  </a:lnTo>
                  <a:lnTo>
                    <a:pt x="860" y="2088"/>
                  </a:lnTo>
                  <a:lnTo>
                    <a:pt x="858" y="2094"/>
                  </a:lnTo>
                  <a:lnTo>
                    <a:pt x="844" y="2112"/>
                  </a:lnTo>
                  <a:lnTo>
                    <a:pt x="846" y="2120"/>
                  </a:lnTo>
                  <a:lnTo>
                    <a:pt x="852" y="2120"/>
                  </a:lnTo>
                  <a:lnTo>
                    <a:pt x="868" y="2114"/>
                  </a:lnTo>
                  <a:lnTo>
                    <a:pt x="872" y="2118"/>
                  </a:lnTo>
                  <a:lnTo>
                    <a:pt x="878" y="2130"/>
                  </a:lnTo>
                  <a:lnTo>
                    <a:pt x="884" y="2132"/>
                  </a:lnTo>
                  <a:lnTo>
                    <a:pt x="890" y="2130"/>
                  </a:lnTo>
                  <a:lnTo>
                    <a:pt x="892" y="2132"/>
                  </a:lnTo>
                  <a:lnTo>
                    <a:pt x="878" y="2142"/>
                  </a:lnTo>
                  <a:lnTo>
                    <a:pt x="858" y="2148"/>
                  </a:lnTo>
                  <a:lnTo>
                    <a:pt x="854" y="2152"/>
                  </a:lnTo>
                  <a:lnTo>
                    <a:pt x="876" y="2164"/>
                  </a:lnTo>
                  <a:lnTo>
                    <a:pt x="890" y="2180"/>
                  </a:lnTo>
                  <a:lnTo>
                    <a:pt x="898" y="2184"/>
                  </a:lnTo>
                  <a:lnTo>
                    <a:pt x="904" y="2182"/>
                  </a:lnTo>
                  <a:lnTo>
                    <a:pt x="924" y="2170"/>
                  </a:lnTo>
                  <a:lnTo>
                    <a:pt x="956" y="2172"/>
                  </a:lnTo>
                  <a:lnTo>
                    <a:pt x="998" y="2168"/>
                  </a:lnTo>
                  <a:lnTo>
                    <a:pt x="1004" y="2164"/>
                  </a:lnTo>
                  <a:lnTo>
                    <a:pt x="1014" y="2154"/>
                  </a:lnTo>
                  <a:lnTo>
                    <a:pt x="1022" y="2142"/>
                  </a:lnTo>
                  <a:lnTo>
                    <a:pt x="1032" y="2128"/>
                  </a:lnTo>
                  <a:lnTo>
                    <a:pt x="1032" y="2126"/>
                  </a:lnTo>
                  <a:lnTo>
                    <a:pt x="1030" y="2142"/>
                  </a:lnTo>
                  <a:lnTo>
                    <a:pt x="1022" y="2154"/>
                  </a:lnTo>
                  <a:lnTo>
                    <a:pt x="1012" y="2164"/>
                  </a:lnTo>
                  <a:lnTo>
                    <a:pt x="992" y="2180"/>
                  </a:lnTo>
                  <a:lnTo>
                    <a:pt x="948" y="2206"/>
                  </a:lnTo>
                  <a:lnTo>
                    <a:pt x="946" y="2210"/>
                  </a:lnTo>
                  <a:lnTo>
                    <a:pt x="946" y="2218"/>
                  </a:lnTo>
                  <a:lnTo>
                    <a:pt x="960" y="2228"/>
                  </a:lnTo>
                  <a:lnTo>
                    <a:pt x="980" y="2240"/>
                  </a:lnTo>
                  <a:lnTo>
                    <a:pt x="1006" y="2252"/>
                  </a:lnTo>
                  <a:lnTo>
                    <a:pt x="1052" y="2268"/>
                  </a:lnTo>
                  <a:lnTo>
                    <a:pt x="1090" y="2284"/>
                  </a:lnTo>
                  <a:lnTo>
                    <a:pt x="1120" y="2294"/>
                  </a:lnTo>
                  <a:lnTo>
                    <a:pt x="1170" y="2306"/>
                  </a:lnTo>
                  <a:lnTo>
                    <a:pt x="1172" y="2308"/>
                  </a:lnTo>
                  <a:lnTo>
                    <a:pt x="1180" y="2304"/>
                  </a:lnTo>
                  <a:lnTo>
                    <a:pt x="1194" y="2292"/>
                  </a:lnTo>
                  <a:lnTo>
                    <a:pt x="1202" y="2286"/>
                  </a:lnTo>
                  <a:lnTo>
                    <a:pt x="1218" y="2290"/>
                  </a:lnTo>
                  <a:lnTo>
                    <a:pt x="1224" y="2290"/>
                  </a:lnTo>
                  <a:lnTo>
                    <a:pt x="1232" y="2280"/>
                  </a:lnTo>
                  <a:lnTo>
                    <a:pt x="1228" y="2250"/>
                  </a:lnTo>
                  <a:lnTo>
                    <a:pt x="1230" y="2236"/>
                  </a:lnTo>
                  <a:lnTo>
                    <a:pt x="1228" y="2232"/>
                  </a:lnTo>
                  <a:lnTo>
                    <a:pt x="1222" y="2232"/>
                  </a:lnTo>
                  <a:close/>
                  <a:moveTo>
                    <a:pt x="1058" y="1882"/>
                  </a:moveTo>
                  <a:lnTo>
                    <a:pt x="1052" y="1884"/>
                  </a:lnTo>
                  <a:lnTo>
                    <a:pt x="1040" y="1896"/>
                  </a:lnTo>
                  <a:lnTo>
                    <a:pt x="1034" y="1904"/>
                  </a:lnTo>
                  <a:lnTo>
                    <a:pt x="1034" y="1940"/>
                  </a:lnTo>
                  <a:lnTo>
                    <a:pt x="1038" y="1958"/>
                  </a:lnTo>
                  <a:lnTo>
                    <a:pt x="1044" y="1948"/>
                  </a:lnTo>
                  <a:lnTo>
                    <a:pt x="1062" y="1934"/>
                  </a:lnTo>
                  <a:lnTo>
                    <a:pt x="1072" y="1922"/>
                  </a:lnTo>
                  <a:lnTo>
                    <a:pt x="1074" y="1914"/>
                  </a:lnTo>
                  <a:lnTo>
                    <a:pt x="1072" y="1902"/>
                  </a:lnTo>
                  <a:lnTo>
                    <a:pt x="1072" y="1898"/>
                  </a:lnTo>
                  <a:lnTo>
                    <a:pt x="1068" y="1888"/>
                  </a:lnTo>
                  <a:lnTo>
                    <a:pt x="1058" y="1882"/>
                  </a:lnTo>
                  <a:close/>
                  <a:moveTo>
                    <a:pt x="1086" y="1928"/>
                  </a:moveTo>
                  <a:lnTo>
                    <a:pt x="1082" y="1932"/>
                  </a:lnTo>
                  <a:lnTo>
                    <a:pt x="1074" y="1940"/>
                  </a:lnTo>
                  <a:lnTo>
                    <a:pt x="1068" y="1962"/>
                  </a:lnTo>
                  <a:lnTo>
                    <a:pt x="1072" y="1962"/>
                  </a:lnTo>
                  <a:lnTo>
                    <a:pt x="1088" y="1952"/>
                  </a:lnTo>
                  <a:lnTo>
                    <a:pt x="1088" y="1950"/>
                  </a:lnTo>
                  <a:lnTo>
                    <a:pt x="1092" y="1940"/>
                  </a:lnTo>
                  <a:lnTo>
                    <a:pt x="1090" y="1934"/>
                  </a:lnTo>
                  <a:lnTo>
                    <a:pt x="1086" y="1924"/>
                  </a:lnTo>
                  <a:lnTo>
                    <a:pt x="1086" y="1928"/>
                  </a:lnTo>
                  <a:close/>
                  <a:moveTo>
                    <a:pt x="760" y="2048"/>
                  </a:moveTo>
                  <a:lnTo>
                    <a:pt x="764" y="2044"/>
                  </a:lnTo>
                  <a:lnTo>
                    <a:pt x="768" y="2034"/>
                  </a:lnTo>
                  <a:lnTo>
                    <a:pt x="770" y="2018"/>
                  </a:lnTo>
                  <a:lnTo>
                    <a:pt x="768" y="2006"/>
                  </a:lnTo>
                  <a:lnTo>
                    <a:pt x="764" y="2000"/>
                  </a:lnTo>
                  <a:lnTo>
                    <a:pt x="752" y="1994"/>
                  </a:lnTo>
                  <a:lnTo>
                    <a:pt x="732" y="2000"/>
                  </a:lnTo>
                  <a:lnTo>
                    <a:pt x="732" y="2012"/>
                  </a:lnTo>
                  <a:lnTo>
                    <a:pt x="730" y="2016"/>
                  </a:lnTo>
                  <a:lnTo>
                    <a:pt x="722" y="2018"/>
                  </a:lnTo>
                  <a:lnTo>
                    <a:pt x="720" y="2022"/>
                  </a:lnTo>
                  <a:lnTo>
                    <a:pt x="720" y="2024"/>
                  </a:lnTo>
                  <a:lnTo>
                    <a:pt x="734" y="2040"/>
                  </a:lnTo>
                  <a:lnTo>
                    <a:pt x="744" y="2046"/>
                  </a:lnTo>
                  <a:lnTo>
                    <a:pt x="754" y="2048"/>
                  </a:lnTo>
                  <a:lnTo>
                    <a:pt x="760" y="2048"/>
                  </a:lnTo>
                  <a:close/>
                  <a:moveTo>
                    <a:pt x="1104" y="2016"/>
                  </a:moveTo>
                  <a:lnTo>
                    <a:pt x="1106" y="2020"/>
                  </a:lnTo>
                  <a:lnTo>
                    <a:pt x="1120" y="2030"/>
                  </a:lnTo>
                  <a:lnTo>
                    <a:pt x="1122" y="2034"/>
                  </a:lnTo>
                  <a:lnTo>
                    <a:pt x="1126" y="2042"/>
                  </a:lnTo>
                  <a:lnTo>
                    <a:pt x="1138" y="2050"/>
                  </a:lnTo>
                  <a:lnTo>
                    <a:pt x="1170" y="2066"/>
                  </a:lnTo>
                  <a:lnTo>
                    <a:pt x="1168" y="2062"/>
                  </a:lnTo>
                  <a:lnTo>
                    <a:pt x="1154" y="2034"/>
                  </a:lnTo>
                  <a:lnTo>
                    <a:pt x="1140" y="2022"/>
                  </a:lnTo>
                  <a:lnTo>
                    <a:pt x="1122" y="2014"/>
                  </a:lnTo>
                  <a:lnTo>
                    <a:pt x="1110" y="2012"/>
                  </a:lnTo>
                  <a:lnTo>
                    <a:pt x="1104" y="2016"/>
                  </a:lnTo>
                  <a:close/>
                  <a:moveTo>
                    <a:pt x="814" y="2094"/>
                  </a:moveTo>
                  <a:lnTo>
                    <a:pt x="806" y="2102"/>
                  </a:lnTo>
                  <a:lnTo>
                    <a:pt x="802" y="2110"/>
                  </a:lnTo>
                  <a:lnTo>
                    <a:pt x="808" y="2114"/>
                  </a:lnTo>
                  <a:lnTo>
                    <a:pt x="828" y="2116"/>
                  </a:lnTo>
                  <a:lnTo>
                    <a:pt x="830" y="2098"/>
                  </a:lnTo>
                  <a:lnTo>
                    <a:pt x="828" y="2096"/>
                  </a:lnTo>
                  <a:lnTo>
                    <a:pt x="814" y="2094"/>
                  </a:lnTo>
                  <a:close/>
                  <a:moveTo>
                    <a:pt x="1212" y="2150"/>
                  </a:moveTo>
                  <a:lnTo>
                    <a:pt x="1214" y="2162"/>
                  </a:lnTo>
                  <a:lnTo>
                    <a:pt x="1224" y="2180"/>
                  </a:lnTo>
                  <a:lnTo>
                    <a:pt x="1246" y="2196"/>
                  </a:lnTo>
                  <a:lnTo>
                    <a:pt x="1248" y="2194"/>
                  </a:lnTo>
                  <a:lnTo>
                    <a:pt x="1250" y="2188"/>
                  </a:lnTo>
                  <a:lnTo>
                    <a:pt x="1236" y="2180"/>
                  </a:lnTo>
                  <a:lnTo>
                    <a:pt x="1212" y="2150"/>
                  </a:lnTo>
                  <a:close/>
                  <a:moveTo>
                    <a:pt x="1220" y="2186"/>
                  </a:moveTo>
                  <a:lnTo>
                    <a:pt x="1216" y="2184"/>
                  </a:lnTo>
                  <a:lnTo>
                    <a:pt x="1214" y="2220"/>
                  </a:lnTo>
                  <a:lnTo>
                    <a:pt x="1216" y="2224"/>
                  </a:lnTo>
                  <a:lnTo>
                    <a:pt x="1218" y="2226"/>
                  </a:lnTo>
                  <a:lnTo>
                    <a:pt x="1228" y="2220"/>
                  </a:lnTo>
                  <a:lnTo>
                    <a:pt x="1232" y="2220"/>
                  </a:lnTo>
                  <a:lnTo>
                    <a:pt x="1234" y="2212"/>
                  </a:lnTo>
                  <a:lnTo>
                    <a:pt x="1226" y="2202"/>
                  </a:lnTo>
                  <a:lnTo>
                    <a:pt x="1232" y="2196"/>
                  </a:lnTo>
                  <a:lnTo>
                    <a:pt x="1220" y="2186"/>
                  </a:lnTo>
                  <a:close/>
                </a:path>
              </a:pathLst>
            </a:custGeom>
            <a:grpFill/>
            <a:ln w="31750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/>
              <a:t>Example: British Columbia</a:t>
            </a:r>
            <a:endParaRPr lang="en-CA" dirty="0"/>
          </a:p>
        </p:txBody>
      </p:sp>
      <p:sp>
        <p:nvSpPr>
          <p:cNvPr id="258" name="TextBox 257"/>
          <p:cNvSpPr txBox="1"/>
          <p:nvPr/>
        </p:nvSpPr>
        <p:spPr>
          <a:xfrm>
            <a:off x="3568567" y="2423269"/>
            <a:ext cx="171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British Columbia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1" name="TextBox 260"/>
          <p:cNvSpPr txBox="1"/>
          <p:nvPr/>
        </p:nvSpPr>
        <p:spPr>
          <a:xfrm>
            <a:off x="6030183" y="3341300"/>
            <a:ext cx="1717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Alberta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4246430" y="5214234"/>
            <a:ext cx="866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WA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3813372" y="6326428"/>
            <a:ext cx="866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OR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5360526" y="6332597"/>
            <a:ext cx="866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6889155" y="5406996"/>
            <a:ext cx="866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6" name="TextBox 265"/>
          <p:cNvSpPr txBox="1"/>
          <p:nvPr/>
        </p:nvSpPr>
        <p:spPr>
          <a:xfrm>
            <a:off x="7375854" y="6406910"/>
            <a:ext cx="866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WY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2079442" y="1001623"/>
            <a:ext cx="3076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Yukon Territory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665120" y="956401"/>
            <a:ext cx="866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AK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6093208" y="998072"/>
            <a:ext cx="2844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Northwest Territories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7859445" y="4478619"/>
            <a:ext cx="1218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Saskatchewan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greyson\AppData\Local\Temp\15423107801_bbe72ac2e2_z.jpg"/>
          <p:cNvPicPr>
            <a:picLocks noChangeAspect="1" noChangeArrowheads="1"/>
          </p:cNvPicPr>
          <p:nvPr/>
        </p:nvPicPr>
        <p:blipFill rotWithShape="1">
          <a:blip r:embed="rId3" cstate="print"/>
          <a:srcRect l="860" t="2454" r="-269" b="1817"/>
          <a:stretch/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British Columbia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British Columbia</a:t>
            </a:r>
            <a:endParaRPr lang="en-US" dirty="0"/>
          </a:p>
        </p:txBody>
      </p:sp>
      <p:pic>
        <p:nvPicPr>
          <p:cNvPr id="1026" name="Picture 2" descr="C:\Users\dgreyson\AppData\Local\Temp\21806544610_1d13b9b23d_z.jpg"/>
          <p:cNvPicPr>
            <a:picLocks noChangeAspect="1" noChangeArrowheads="1"/>
          </p:cNvPicPr>
          <p:nvPr/>
        </p:nvPicPr>
        <p:blipFill rotWithShape="1">
          <a:blip r:embed="rId3" cstate="print"/>
          <a:srcRect l="16667" r="6410"/>
          <a:stretch/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929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greyson\AppData\Local\Temp\2674549232_b026cf632e_z.jpg"/>
          <p:cNvPicPr>
            <a:picLocks noChangeAspect="1" noChangeArrowheads="1"/>
          </p:cNvPicPr>
          <p:nvPr/>
        </p:nvPicPr>
        <p:blipFill rotWithShape="1">
          <a:blip r:embed="rId3" cstate="print"/>
          <a:srcRect l="819" t="3769" r="819" b="-48"/>
          <a:stretch/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British Columbia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87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British Columbia</a:t>
            </a:r>
            <a:endParaRPr lang="en-US" dirty="0"/>
          </a:p>
        </p:txBody>
      </p:sp>
      <p:pic>
        <p:nvPicPr>
          <p:cNvPr id="1029" name="Picture 5" descr="C:\Users\dgreyson\AppData\Local\Temp\14210234093_863c91fc11_z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/>
          <a:srcRect b="2759"/>
          <a:stretch/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040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British Columbia</a:t>
            </a:r>
            <a:endParaRPr lang="en-US" dirty="0"/>
          </a:p>
        </p:txBody>
      </p:sp>
      <p:pic>
        <p:nvPicPr>
          <p:cNvPr id="1030" name="Picture 6" descr="C:\Users\dgreyson\AppData\Local\Temp\10180974315_3a482fd2a6_z.jpg"/>
          <p:cNvPicPr>
            <a:picLocks noChangeAspect="1" noChangeArrowheads="1"/>
          </p:cNvPicPr>
          <p:nvPr/>
        </p:nvPicPr>
        <p:blipFill rotWithShape="1">
          <a:blip r:embed="rId3" cstate="print"/>
          <a:srcRect t="8779" b="5624"/>
          <a:stretch/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86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British Columbia</a:t>
            </a:r>
            <a:endParaRPr lang="en-US" dirty="0"/>
          </a:p>
        </p:txBody>
      </p:sp>
      <p:pic>
        <p:nvPicPr>
          <p:cNvPr id="1031" name="Picture 7" descr="C:\Users\dgreyson\AppData\Local\Temp\13985282969_ab4dc606e8_z.jpg"/>
          <p:cNvPicPr>
            <a:picLocks noChangeAspect="1" noChangeArrowheads="1"/>
          </p:cNvPicPr>
          <p:nvPr/>
        </p:nvPicPr>
        <p:blipFill rotWithShape="1">
          <a:blip r:embed="rId3" cstate="print"/>
          <a:srcRect b="2576"/>
          <a:stretch/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939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Disclosures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54113" y="1905000"/>
            <a:ext cx="6835775" cy="3648075"/>
          </a:xfr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CA" sz="2400" dirty="0" smtClean="0"/>
              <a:t>I do not have an affiliation (financial or otherwise) with any pharmaceutical, medical device or communications organizations.  </a:t>
            </a:r>
          </a:p>
          <a:p>
            <a:pPr>
              <a:spcAft>
                <a:spcPts val="1200"/>
              </a:spcAft>
            </a:pPr>
            <a:r>
              <a:rPr lang="en-CA" sz="2400" dirty="0" smtClean="0"/>
              <a:t>I do not intend to make therapeutic recommendations for medications </a:t>
            </a:r>
            <a:r>
              <a:rPr lang="en-US" sz="2400" dirty="0" smtClean="0"/>
              <a:t>that have not received regulatory approval (i.e. “off-label” use of medication).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The research presented here today has been funded by public (government) sources. </a:t>
            </a:r>
            <a:endParaRPr lang="en-CA" sz="2400" dirty="0" smtClean="0"/>
          </a:p>
        </p:txBody>
      </p:sp>
    </p:spTree>
    <p:extLst>
      <p:ext uri="{BB962C8B-B14F-4D97-AF65-F5344CB8AC3E}">
        <p14:creationId xmlns:p14="http://schemas.microsoft.com/office/powerpoint/2010/main" val="15702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British Columbia</a:t>
            </a:r>
            <a:endParaRPr lang="en-US" dirty="0"/>
          </a:p>
        </p:txBody>
      </p:sp>
      <p:pic>
        <p:nvPicPr>
          <p:cNvPr id="1032" name="Picture 8" descr="C:\Users\dgreyson\AppData\Local\Temp\94426701_3425f48326_z.jpg"/>
          <p:cNvPicPr>
            <a:picLocks noChangeAspect="1" noChangeArrowheads="1"/>
          </p:cNvPicPr>
          <p:nvPr/>
        </p:nvPicPr>
        <p:blipFill rotWithShape="1">
          <a:blip r:embed="rId3" cstate="print"/>
          <a:srcRect l="7257" r="5667"/>
          <a:stretch/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47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CONSIDER: </a:t>
            </a:r>
            <a:r>
              <a:rPr lang="en-US" dirty="0" smtClean="0"/>
              <a:t>Who </a:t>
            </a:r>
            <a:r>
              <a:rPr lang="en-US" dirty="0"/>
              <a:t>are the un- and under-vaccinated groups in your community?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143000"/>
            <a:ext cx="81280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36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Hesitancy Studies: Parents</a:t>
            </a:r>
            <a:endParaRPr lang="en-US" dirty="0"/>
          </a:p>
        </p:txBody>
      </p:sp>
      <p:pic>
        <p:nvPicPr>
          <p:cNvPr id="8194" name="Picture 2" descr="C:\Users\dgreyson\Documents\Dlg17\photos\medical records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/>
          <a:srcRect r="67853"/>
          <a:stretch/>
        </p:blipFill>
        <p:spPr bwMode="auto">
          <a:xfrm>
            <a:off x="-1" y="914399"/>
            <a:ext cx="2971801" cy="59436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60177" y="1347042"/>
            <a:ext cx="45415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Pregnant women and new mothers about flu shots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Mothers &amp; fathers from pregnancy to toddlerhood in Greater Victoria 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Mothers of infants under 6 months in Fraser Health region 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Mothers of children up to 6 </a:t>
            </a:r>
            <a:r>
              <a:rPr lang="en-US" sz="2000" dirty="0" smtClean="0"/>
              <a:t>years </a:t>
            </a:r>
            <a:r>
              <a:rPr lang="en-US" sz="2000" dirty="0"/>
              <a:t>in Greater Vancouver across the hesitancy </a:t>
            </a:r>
            <a:r>
              <a:rPr lang="en-US" sz="2000" dirty="0" smtClean="0"/>
              <a:t>spectrum</a:t>
            </a:r>
          </a:p>
          <a:p>
            <a:pPr marL="285750" indent="-28575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Mothers </a:t>
            </a:r>
            <a:r>
              <a:rPr lang="en-US" sz="2000" dirty="0"/>
              <a:t>of primary school children (age 6-12) in </a:t>
            </a:r>
            <a:r>
              <a:rPr lang="en-US" sz="2000" dirty="0" smtClean="0"/>
              <a:t>Greater Vancouver </a:t>
            </a:r>
            <a:r>
              <a:rPr lang="en-US" sz="2000" dirty="0"/>
              <a:t>who changed their </a:t>
            </a:r>
            <a:r>
              <a:rPr lang="en-US" sz="2000" dirty="0" smtClean="0"/>
              <a:t>minds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Hesitancy Studies: Providers</a:t>
            </a:r>
            <a:endParaRPr lang="en-US" dirty="0"/>
          </a:p>
        </p:txBody>
      </p:sp>
      <p:pic>
        <p:nvPicPr>
          <p:cNvPr id="8194" name="Picture 2" descr="C:\Users\dgreyson\Documents\Dlg17\photos\medical records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/>
          <a:srcRect r="67853"/>
          <a:stretch/>
        </p:blipFill>
        <p:spPr bwMode="auto">
          <a:xfrm>
            <a:off x="-1" y="914399"/>
            <a:ext cx="2971801" cy="59436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62400" y="1981200"/>
            <a:ext cx="44799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CA" sz="2000" dirty="0"/>
              <a:t>Family Doctors and Nurses who </a:t>
            </a:r>
            <a:r>
              <a:rPr lang="en-CA" sz="2000" dirty="0" smtClean="0"/>
              <a:t>vaccinate</a:t>
            </a:r>
            <a:endParaRPr lang="en-CA" sz="2000" dirty="0"/>
          </a:p>
          <a:p>
            <a:pPr marL="285750" indent="-28575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CA" sz="2000" dirty="0"/>
              <a:t>Survey of Registered M</a:t>
            </a:r>
            <a:r>
              <a:rPr lang="en-CA" sz="2000" dirty="0" smtClean="0"/>
              <a:t>idwives</a:t>
            </a:r>
            <a:endParaRPr lang="en-CA" sz="2000" dirty="0"/>
          </a:p>
          <a:p>
            <a:pPr marL="285750" indent="-28575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CA" sz="2000" dirty="0"/>
              <a:t>Interviews with a variety of maternity care </a:t>
            </a:r>
            <a:r>
              <a:rPr lang="en-CA" sz="2000" dirty="0" smtClean="0"/>
              <a:t>providers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039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Hesitancy Studies: Policy</a:t>
            </a:r>
            <a:endParaRPr lang="en-US" dirty="0"/>
          </a:p>
        </p:txBody>
      </p:sp>
      <p:pic>
        <p:nvPicPr>
          <p:cNvPr id="8194" name="Picture 2" descr="C:\Users\dgreyson\Documents\Dlg17\photos\medical records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/>
          <a:srcRect r="67853"/>
          <a:stretch/>
        </p:blipFill>
        <p:spPr bwMode="auto">
          <a:xfrm>
            <a:off x="-1" y="914399"/>
            <a:ext cx="2971801" cy="59436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62400" y="1981200"/>
            <a:ext cx="4340762" cy="2581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CA" sz="2000" dirty="0" smtClean="0"/>
              <a:t>Survey </a:t>
            </a:r>
            <a:r>
              <a:rPr lang="en-CA" sz="2000" dirty="0"/>
              <a:t>of public and parents’ attitudes about policies to increase childhood </a:t>
            </a:r>
            <a:r>
              <a:rPr lang="en-CA" sz="2000" dirty="0" smtClean="0"/>
              <a:t>vaccination</a:t>
            </a:r>
          </a:p>
          <a:p>
            <a:pPr marL="285750" indent="-28575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CA" sz="2000" dirty="0" smtClean="0"/>
              <a:t>Examination </a:t>
            </a:r>
            <a:r>
              <a:rPr lang="en-CA" sz="2000" dirty="0"/>
              <a:t>of </a:t>
            </a:r>
            <a:r>
              <a:rPr lang="en-US" sz="2000" dirty="0" smtClean="0"/>
              <a:t>policies </a:t>
            </a:r>
            <a:r>
              <a:rPr lang="en-US" sz="2000" dirty="0"/>
              <a:t>and how they’ve worked (or not) in various contexts around the world.</a:t>
            </a:r>
            <a:r>
              <a:rPr lang="en-CA" sz="20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631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Matters for Vaccine Confidence?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Key Findings</a:t>
            </a:r>
            <a:endParaRPr lang="en-US" sz="2400" b="1" dirty="0"/>
          </a:p>
        </p:txBody>
      </p:sp>
      <p:pic>
        <p:nvPicPr>
          <p:cNvPr id="6" name="Picture 3" descr="C:\Users\dgreyson\Documents\Dlg17\photos\bigstock--154531148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 cstate="print"/>
          <a:srcRect l="13577" t="-65" r="23053" b="65"/>
          <a:stretch/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410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Matters for Vaccine </a:t>
            </a:r>
            <a:r>
              <a:rPr lang="en-US" dirty="0" smtClean="0"/>
              <a:t>Confidence?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Healthcare providers (including alternative providers)</a:t>
            </a:r>
            <a:endParaRPr lang="en-US" sz="2000" b="1" dirty="0"/>
          </a:p>
        </p:txBody>
      </p:sp>
      <p:pic>
        <p:nvPicPr>
          <p:cNvPr id="6" name="Picture 2" descr="C:\Users\dgreyson\Documents\Dlg17\photos\bigstock-Gynecologist-Talking-To-Patien-74718391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 cstate="print"/>
          <a:srcRect l="26" t="4344" r="-26" b="25468"/>
          <a:stretch/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272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Matters for Vaccine Confidence?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Scientific evidence</a:t>
            </a:r>
            <a:endParaRPr lang="en-US" sz="2000" b="1" dirty="0"/>
          </a:p>
        </p:txBody>
      </p:sp>
      <p:pic>
        <p:nvPicPr>
          <p:cNvPr id="6" name="Picture Placeholder 5"/>
          <p:cNvPicPr>
            <a:picLocks noGrp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5" r="18355"/>
          <a:stretch/>
        </p:blipFill>
        <p:spPr>
          <a:xfrm>
            <a:off x="3886200" y="990600"/>
            <a:ext cx="4626864" cy="48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Matters for Vaccine Confidence?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Consistent and stable health care</a:t>
            </a:r>
            <a:endParaRPr lang="en-US" sz="2000" b="1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2" r="183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1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Matters for Vaccine Confidence?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Fathers and </a:t>
            </a:r>
            <a:r>
              <a:rPr lang="en-US" sz="2000" b="1" dirty="0" err="1" smtClean="0"/>
              <a:t>Coparents</a:t>
            </a:r>
            <a:endParaRPr lang="en-US" sz="2000" b="1" dirty="0"/>
          </a:p>
        </p:txBody>
      </p:sp>
      <p:pic>
        <p:nvPicPr>
          <p:cNvPr id="6" name="Picture 2" descr="C:\Users\dgreyson\Documents\Dlg17\photos\bigstock--156715148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 cstate="print"/>
          <a:srcRect l="29156" t="-65" r="7620" b="65"/>
          <a:stretch/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776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123950"/>
            <a:ext cx="6858000" cy="1676400"/>
          </a:xfrm>
          <a:solidFill>
            <a:schemeClr val="accent5">
              <a:lumMod val="20000"/>
              <a:lumOff val="80000"/>
            </a:schemeClr>
          </a:solidFill>
        </p:spPr>
        <p:txBody>
          <a:bodyPr wrap="square" lIns="365760" tIns="91440" rIns="0" bIns="91440" anchor="ctr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b="1" dirty="0" smtClean="0"/>
              <a:t>Vaccine Hesitancy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2400" dirty="0" smtClean="0"/>
              <a:t>A Multidimensional </a:t>
            </a:r>
            <a:r>
              <a:rPr lang="en-CA" sz="2400" dirty="0"/>
              <a:t>I</a:t>
            </a:r>
            <a:r>
              <a:rPr lang="en-CA" sz="2400" dirty="0" smtClean="0"/>
              <a:t>ssue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81200" y="3041566"/>
            <a:ext cx="6858000" cy="1676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365760" tIns="91440" rIns="0" bIns="9144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CA" b="1" dirty="0" smtClean="0"/>
              <a:t>Understanding Hesitancy in Context</a:t>
            </a:r>
            <a:br>
              <a:rPr lang="en-CA" b="1" dirty="0" smtClean="0"/>
            </a:br>
            <a:r>
              <a:rPr lang="en-CA" sz="2400" dirty="0" smtClean="0"/>
              <a:t>The British Columbia Studies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1124708"/>
            <a:ext cx="1676400" cy="16764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037" r="-21037"/>
            </a:stretch>
          </a:blipFill>
          <a:ln w="28575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04800" y="3041565"/>
            <a:ext cx="1676400" cy="16764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384" r="-47350" b="-384"/>
            </a:stretch>
          </a:blipFill>
          <a:ln w="28575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981200" y="4958422"/>
            <a:ext cx="6858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365760" tIns="91440" rIns="0" bIns="9144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CA" b="1" dirty="0" smtClean="0"/>
              <a:t>Crafting Messages That Resonate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CA" sz="2400" dirty="0" smtClean="0"/>
              <a:t>Techniques To Build </a:t>
            </a:r>
            <a:r>
              <a:rPr lang="en-CA" sz="2400" dirty="0"/>
              <a:t>C</a:t>
            </a:r>
            <a:r>
              <a:rPr lang="en-CA" sz="2400" dirty="0" smtClean="0"/>
              <a:t>onfidence</a:t>
            </a:r>
            <a:endParaRPr lang="en-CA" sz="2400" dirty="0"/>
          </a:p>
        </p:txBody>
      </p:sp>
      <p:sp>
        <p:nvSpPr>
          <p:cNvPr id="14" name="Rectangle 13"/>
          <p:cNvSpPr/>
          <p:nvPr/>
        </p:nvSpPr>
        <p:spPr>
          <a:xfrm>
            <a:off x="304800" y="4958422"/>
            <a:ext cx="1676400" cy="16764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1818" t="-323" r="-19999" b="-849"/>
            </a:stretch>
          </a:blipFill>
          <a:ln w="28575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CONSIDER: </a:t>
            </a:r>
            <a:r>
              <a:rPr lang="en-US" dirty="0" smtClean="0"/>
              <a:t>Who </a:t>
            </a:r>
            <a:r>
              <a:rPr lang="en-US" dirty="0"/>
              <a:t>are their trusted information </a:t>
            </a:r>
            <a:r>
              <a:rPr lang="en-US" dirty="0" smtClean="0"/>
              <a:t>sources for </a:t>
            </a:r>
            <a:r>
              <a:rPr lang="en-US" dirty="0" err="1" smtClean="0"/>
              <a:t>undervaccinated</a:t>
            </a:r>
            <a:r>
              <a:rPr lang="en-US" dirty="0" smtClean="0"/>
              <a:t> members of your community?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7848600" cy="565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54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7" b="13716"/>
          <a:stretch/>
        </p:blipFill>
        <p:spPr>
          <a:xfrm>
            <a:off x="0" y="1"/>
            <a:ext cx="9144000" cy="4191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114800"/>
            <a:ext cx="9144000" cy="27432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266700" y="4267202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Crafting Messages 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That Resonate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5638801"/>
            <a:ext cx="8610600" cy="106679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Techniques To Build Confidence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greyson\Documents\Dlg17\photos\bigstock-Young-People-Making-A-Stack-Of-156747167.jpg"/>
          <p:cNvPicPr>
            <a:picLocks noChangeAspect="1" noChangeArrowheads="1"/>
          </p:cNvPicPr>
          <p:nvPr/>
        </p:nvPicPr>
        <p:blipFill rotWithShape="1">
          <a:blip r:embed="rId3" cstate="print"/>
          <a:srcRect l="826" t="2356" r="1" b="5770"/>
          <a:stretch/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1: </a:t>
            </a:r>
            <a:r>
              <a:rPr lang="en-US" dirty="0" smtClean="0">
                <a:solidFill>
                  <a:schemeClr val="bg1"/>
                </a:solidFill>
              </a:rPr>
              <a:t>Emphasize the Pro-Social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371600"/>
            <a:ext cx="3657600" cy="2438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384165"/>
            <a:ext cx="3429000" cy="485167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Pro-Social Strategy In Action: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90550" y="1528971"/>
            <a:ext cx="3390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To the Parent of the Unvaccinated Child Who Exposed My Family to Measles</a:t>
            </a:r>
          </a:p>
          <a:p>
            <a:pPr lvl="1"/>
            <a:r>
              <a:rPr lang="en-US" sz="1400" i="1" dirty="0" smtClean="0"/>
              <a:t>When your child gets sick, others are endangered—including my daughter with cancer.</a:t>
            </a:r>
          </a:p>
          <a:p>
            <a:pPr lvl="1"/>
            <a:endParaRPr lang="en-US" sz="1400" dirty="0" smtClean="0"/>
          </a:p>
          <a:p>
            <a:r>
              <a:rPr lang="en-US" sz="1400" dirty="0" smtClean="0"/>
              <a:t>— Tim Jacks, for Mother Jones 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     Magazine, February 2, 2015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greyson\Documents\Dlg17\photos\bigstock-Doctor-With-Laptop-And-Woman-I-4136988.jpg"/>
          <p:cNvPicPr>
            <a:picLocks noChangeAspect="1" noChangeArrowheads="1"/>
          </p:cNvPicPr>
          <p:nvPr/>
        </p:nvPicPr>
        <p:blipFill rotWithShape="1">
          <a:blip r:embed="rId3" cstate="print"/>
          <a:srcRect t="1202" b="1298"/>
          <a:stretch/>
        </p:blipFill>
        <p:spPr bwMode="auto">
          <a:xfrm>
            <a:off x="-1" y="911498"/>
            <a:ext cx="9144001" cy="594650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2: </a:t>
            </a:r>
            <a:r>
              <a:rPr lang="en-CA" dirty="0" smtClean="0"/>
              <a:t>Be Ready With Good </a:t>
            </a:r>
            <a:r>
              <a:rPr lang="en-CA" dirty="0"/>
              <a:t>S</a:t>
            </a:r>
            <a:r>
              <a:rPr lang="en-CA" dirty="0" smtClean="0"/>
              <a:t>cientific </a:t>
            </a:r>
            <a:r>
              <a:rPr lang="en-CA" dirty="0"/>
              <a:t>A</a:t>
            </a:r>
            <a:r>
              <a:rPr lang="en-CA" dirty="0" smtClean="0"/>
              <a:t>nswers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6400" y="1"/>
            <a:ext cx="133125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14400"/>
            <a:ext cx="9144000" cy="344565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Source of Answers for B.C.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4360052"/>
            <a:ext cx="9144000" cy="2497947"/>
          </a:xfrm>
          <a:prstGeom prst="rect">
            <a:avLst/>
          </a:prstGeom>
          <a:solidFill>
            <a:schemeClr val="accent3"/>
          </a:solidFill>
        </p:spPr>
        <p:txBody>
          <a:bodyPr wrap="square" lIns="91440" rtlCol="0" anchor="ctr" anchorCtr="1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Established in 2017 at the B.C. Children’s Hospital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Source for information, including answers to unusual questions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Access for concerned parents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greyson\Documents\Dlg17\photos\bigstock-Linking-entities-Network-net-115821515.jpg"/>
          <p:cNvPicPr>
            <a:picLocks noChangeAspect="1" noChangeArrowheads="1"/>
          </p:cNvPicPr>
          <p:nvPr/>
        </p:nvPicPr>
        <p:blipFill rotWithShape="1">
          <a:blip r:embed="rId3" cstate="print"/>
          <a:srcRect t="2500"/>
          <a:stretch/>
        </p:blipFill>
        <p:spPr bwMode="auto">
          <a:xfrm>
            <a:off x="0" y="914400"/>
            <a:ext cx="9133981" cy="5943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3:</a:t>
            </a:r>
            <a:r>
              <a:rPr lang="en-CA" dirty="0" smtClean="0"/>
              <a:t> Build Alliances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343400"/>
            <a:ext cx="9144000" cy="2514600"/>
          </a:xfrm>
          <a:prstGeom prst="rect">
            <a:avLst/>
          </a:prstGeom>
          <a:solidFill>
            <a:schemeClr val="bg1"/>
          </a:solidFill>
        </p:spPr>
        <p:txBody>
          <a:bodyPr wrap="square" lIns="182880" rIns="182880" rtlCol="0" anchor="ctr" anchorCtr="1">
            <a:noAutofit/>
          </a:bodyPr>
          <a:lstStyle/>
          <a:p>
            <a:r>
              <a:rPr lang="en-US" sz="2800" b="1" dirty="0" smtClean="0"/>
              <a:t>CAM</a:t>
            </a:r>
            <a:r>
              <a:rPr lang="en-US" sz="2800" dirty="0" smtClean="0"/>
              <a:t> – </a:t>
            </a:r>
            <a:r>
              <a:rPr lang="en-US" sz="2800" b="1" dirty="0" smtClean="0"/>
              <a:t>C</a:t>
            </a:r>
            <a:r>
              <a:rPr lang="en-US" sz="2800" dirty="0" smtClean="0"/>
              <a:t>ontemporary and </a:t>
            </a:r>
            <a:r>
              <a:rPr lang="en-US" sz="2800" b="1" dirty="0" smtClean="0"/>
              <a:t>A</a:t>
            </a:r>
            <a:r>
              <a:rPr lang="en-US" sz="2800" dirty="0" smtClean="0"/>
              <a:t>lternative </a:t>
            </a:r>
            <a:r>
              <a:rPr lang="en-US" sz="2800" b="1" dirty="0" smtClean="0"/>
              <a:t>M</a:t>
            </a:r>
            <a:r>
              <a:rPr lang="en-US" sz="2800" dirty="0" smtClean="0"/>
              <a:t>edicine</a:t>
            </a:r>
          </a:p>
          <a:p>
            <a:endParaRPr lang="en-US" sz="2800" dirty="0"/>
          </a:p>
          <a:p>
            <a:r>
              <a:rPr lang="en-US" sz="2000" dirty="0" smtClean="0"/>
              <a:t>Pro-vaccine practitioners in naturopathic medicine, chiropractic care, registered midwifery providers, etc.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00"/>
          <a:stretch/>
        </p:blipFill>
        <p:spPr>
          <a:xfrm>
            <a:off x="2965361" y="1143000"/>
            <a:ext cx="5950039" cy="5486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Point: 2017 Midwifery-led Births in Canada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934699"/>
              </p:ext>
            </p:extLst>
          </p:nvPr>
        </p:nvGraphicFramePr>
        <p:xfrm>
          <a:off x="381000" y="4343400"/>
          <a:ext cx="4648200" cy="20593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46630">
                  <a:extLst>
                    <a:ext uri="{9D8B030D-6E8A-4147-A177-3AD203B41FA5}">
                      <a16:colId xmlns:a16="http://schemas.microsoft.com/office/drawing/2014/main" val="1144930087"/>
                    </a:ext>
                  </a:extLst>
                </a:gridCol>
                <a:gridCol w="2401570">
                  <a:extLst>
                    <a:ext uri="{9D8B030D-6E8A-4147-A177-3AD203B41FA5}">
                      <a16:colId xmlns:a16="http://schemas.microsoft.com/office/drawing/2014/main" val="2235353463"/>
                    </a:ext>
                  </a:extLst>
                </a:gridCol>
              </a:tblGrid>
              <a:tr h="102965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Total Midwifery-led births in Canada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8288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42,248 (10.8%)</a:t>
                      </a:r>
                      <a:endParaRPr lang="en-US" sz="14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8929"/>
                  </a:ext>
                </a:extLst>
              </a:tr>
              <a:tr h="102965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Midwifery-led births </a:t>
                      </a:r>
                      <a:br>
                        <a:rPr lang="en-US" sz="16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in British Columbia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8288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10,027 (22.4%)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80636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ross 5"/>
          <p:cNvSpPr/>
          <p:nvPr/>
        </p:nvSpPr>
        <p:spPr>
          <a:xfrm>
            <a:off x="1613591" y="1157798"/>
            <a:ext cx="5916819" cy="5395402"/>
          </a:xfrm>
          <a:prstGeom prst="plus">
            <a:avLst/>
          </a:prstGeom>
          <a:solidFill>
            <a:srgbClr val="E3E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24" y="2743200"/>
            <a:ext cx="3665379" cy="2239396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743200"/>
            <a:ext cx="3991103" cy="2239396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Success Story: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8124" y="1371600"/>
            <a:ext cx="823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University of British Columbia &amp; B.C. Centre for Disease Control</a:t>
            </a:r>
          </a:p>
          <a:p>
            <a:pPr algn="ctr"/>
            <a:r>
              <a:rPr lang="en-US" sz="2000" dirty="0" smtClean="0">
                <a:latin typeface="+mj-lt"/>
              </a:rPr>
              <a:t>Partnering for Midwifery Education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4: </a:t>
            </a:r>
            <a:r>
              <a:rPr lang="en-US" dirty="0" smtClean="0"/>
              <a:t>School-Based Immunization Programs</a:t>
            </a:r>
            <a:endParaRPr lang="en-US" dirty="0"/>
          </a:p>
        </p:txBody>
      </p:sp>
      <p:pic>
        <p:nvPicPr>
          <p:cNvPr id="3" name="Picture 2" descr="C:\Users\dgreyson\Documents\Dlg17\photos\bigstock-Baby-With-Eye-Glasses-Reading--91125236.jpg"/>
          <p:cNvPicPr>
            <a:picLocks noChangeAspect="1" noChangeArrowheads="1"/>
          </p:cNvPicPr>
          <p:nvPr/>
        </p:nvPicPr>
        <p:blipFill rotWithShape="1">
          <a:blip r:embed="rId3" cstate="print"/>
          <a:srcRect t="7778" b="5401"/>
          <a:stretch/>
        </p:blipFill>
        <p:spPr bwMode="auto">
          <a:xfrm>
            <a:off x="0" y="914400"/>
            <a:ext cx="9144000" cy="5954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126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7" b="2915"/>
          <a:stretch/>
        </p:blipFill>
        <p:spPr>
          <a:xfrm>
            <a:off x="0" y="1"/>
            <a:ext cx="9144000" cy="4191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114800"/>
            <a:ext cx="9144000" cy="27432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5"/>
          <p:cNvSpPr txBox="1">
            <a:spLocks/>
          </p:cNvSpPr>
          <p:nvPr/>
        </p:nvSpPr>
        <p:spPr>
          <a:xfrm>
            <a:off x="266700" y="4191001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Vaccine Hesitancy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700" y="5334001"/>
            <a:ext cx="8610600" cy="106679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 Multidimensional Issue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In-School Vaccination Considerations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8352" y="1905000"/>
            <a:ext cx="2243005" cy="1385043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48800" y="281957"/>
            <a:ext cx="2469242" cy="126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8" t="1260" r="5601" b="862"/>
          <a:stretch/>
        </p:blipFill>
        <p:spPr>
          <a:xfrm>
            <a:off x="0" y="915067"/>
            <a:ext cx="5943600" cy="5942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64104" y="2724676"/>
            <a:ext cx="215939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2000" dirty="0" smtClean="0"/>
              <a:t>Timing and consistency</a:t>
            </a:r>
          </a:p>
          <a:p>
            <a:pPr marL="342900" indent="-342900">
              <a:spcAft>
                <a:spcPts val="1800"/>
              </a:spcAft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2000" dirty="0" smtClean="0"/>
              <a:t>Insurance</a:t>
            </a:r>
          </a:p>
          <a:p>
            <a:pPr marL="342900" indent="-342900">
              <a:spcAft>
                <a:spcPts val="1800"/>
              </a:spcAft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2000" dirty="0" smtClean="0"/>
              <a:t>Consent laws</a:t>
            </a:r>
          </a:p>
          <a:p>
            <a:pPr marL="342900" indent="-342900">
              <a:spcAft>
                <a:spcPts val="1800"/>
              </a:spcAft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2000" dirty="0" smtClean="0"/>
              <a:t>Local norms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600" b="1" dirty="0" smtClean="0"/>
              <a:t>5: </a:t>
            </a:r>
            <a:r>
              <a:rPr lang="en-CA" sz="2600" dirty="0" smtClean="0"/>
              <a:t>Culturally-Specific Health Promotion Groups</a:t>
            </a:r>
            <a:endParaRPr lang="en-US" sz="2600" dirty="0"/>
          </a:p>
        </p:txBody>
      </p:sp>
      <p:pic>
        <p:nvPicPr>
          <p:cNvPr id="9218" name="Picture 2" descr="C:\Users\dgreyson\Documents\Dlg17\photos\bigstock-Concept-Of-National-Healthcare-81605180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/>
          <a:srcRect t="1" b="2501"/>
          <a:stretch/>
        </p:blipFill>
        <p:spPr bwMode="auto">
          <a:xfrm>
            <a:off x="0" y="912813"/>
            <a:ext cx="9144000" cy="594518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1371600"/>
            <a:ext cx="5105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400" b="1" dirty="0" smtClean="0">
                <a:solidFill>
                  <a:schemeClr val="bg1"/>
                </a:solidFill>
              </a:rPr>
              <a:t>Remember and acknowledge diversity 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6"/>
          <a:stretch/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" b="12164"/>
          <a:stretch/>
        </p:blipFill>
        <p:spPr>
          <a:xfrm>
            <a:off x="9601200" y="472500"/>
            <a:ext cx="2990850" cy="19440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Success Story: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57400" y="5638800"/>
            <a:ext cx="5486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“How a Muslim Community Overcame Disinformation Linking Vaccines to Autism”</a:t>
            </a:r>
          </a:p>
          <a:p>
            <a:r>
              <a:rPr lang="en-US" sz="1600" dirty="0" smtClean="0"/>
              <a:t>- Andrew Buncombe for </a:t>
            </a:r>
            <a:r>
              <a:rPr lang="en-US" sz="1600" i="1" dirty="0" smtClean="0"/>
              <a:t>The Independent</a:t>
            </a:r>
            <a:r>
              <a:rPr lang="en-US" sz="1600" dirty="0" smtClean="0"/>
              <a:t>, May 6, 2018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409825" y="1343561"/>
            <a:ext cx="4324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Somali Community and Minnesota Public Health Organizations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Partnering for Community Awareness &amp; Vaccination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dgreyson\Documents\Dlg17\photos\bigstock-young-hipster-teenage-girl-sit-116685020.jpg"/>
          <p:cNvPicPr>
            <a:picLocks noChangeAspect="1" noChangeArrowheads="1"/>
          </p:cNvPicPr>
          <p:nvPr/>
        </p:nvPicPr>
        <p:blipFill rotWithShape="1">
          <a:blip r:embed="rId3" cstate="print"/>
          <a:srcRect b="22357"/>
          <a:stretch/>
        </p:blipFill>
        <p:spPr bwMode="auto">
          <a:xfrm>
            <a:off x="0" y="914400"/>
            <a:ext cx="9144002" cy="59436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6: </a:t>
            </a:r>
            <a:r>
              <a:rPr lang="en-CA" dirty="0" smtClean="0"/>
              <a:t>Explore and Address </a:t>
            </a:r>
            <a:r>
              <a:rPr lang="en-CA" dirty="0"/>
              <a:t>S</a:t>
            </a:r>
            <a:r>
              <a:rPr lang="en-CA" dirty="0" smtClean="0"/>
              <a:t>tructural </a:t>
            </a:r>
            <a:r>
              <a:rPr lang="en-CA" dirty="0"/>
              <a:t>B</a:t>
            </a:r>
            <a:r>
              <a:rPr lang="en-CA" dirty="0" smtClean="0"/>
              <a:t>arriers</a:t>
            </a:r>
          </a:p>
        </p:txBody>
      </p:sp>
    </p:spTree>
    <p:extLst>
      <p:ext uri="{BB962C8B-B14F-4D97-AF65-F5344CB8AC3E}">
        <p14:creationId xmlns:p14="http://schemas.microsoft.com/office/powerpoint/2010/main" val="15702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CONSIDER: </a:t>
            </a:r>
            <a:r>
              <a:rPr lang="en-US" dirty="0"/>
              <a:t>Who in your community can you partner with to improve vaccination rates?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2" y="1295400"/>
            <a:ext cx="8865848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163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12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 txBox="1">
            <a:spLocks/>
          </p:cNvSpPr>
          <p:nvPr/>
        </p:nvSpPr>
        <p:spPr>
          <a:xfrm>
            <a:off x="3810000" y="1435652"/>
            <a:ext cx="5029200" cy="2560079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100" normalizeH="0" baseline="0" noProof="0" dirty="0" smtClean="0">
                <a:ln>
                  <a:noFill/>
                </a:ln>
                <a:solidFill>
                  <a:srgbClr val="0B1934"/>
                </a:solidFill>
                <a:effectLst/>
                <a:uLnTx/>
                <a:uFillTx/>
              </a:rPr>
              <a:t>Thank</a:t>
            </a:r>
            <a:r>
              <a:rPr kumimoji="0" lang="en-US" sz="2000" b="1" i="0" u="none" strike="noStrike" kern="1200" cap="none" spc="100" normalizeH="0" noProof="0" dirty="0" smtClean="0">
                <a:ln>
                  <a:noFill/>
                </a:ln>
                <a:solidFill>
                  <a:srgbClr val="0B1934"/>
                </a:solidFill>
                <a:effectLst/>
                <a:uLnTx/>
                <a:uFillTx/>
              </a:rPr>
              <a:t> you:</a:t>
            </a:r>
          </a:p>
          <a:p>
            <a:pPr>
              <a:defRPr/>
            </a:pPr>
            <a:r>
              <a:rPr lang="en-US" sz="1600" spc="100" dirty="0" smtClean="0">
                <a:solidFill>
                  <a:srgbClr val="0B1934"/>
                </a:solidFill>
              </a:rPr>
              <a:t>Study participants</a:t>
            </a:r>
          </a:p>
          <a:p>
            <a:pPr>
              <a:defRPr/>
            </a:pPr>
            <a:r>
              <a:rPr lang="en-US" sz="1600" spc="100" dirty="0" smtClean="0">
                <a:solidFill>
                  <a:srgbClr val="0B1934"/>
                </a:solidFill>
              </a:rPr>
              <a:t>Dr. Julie </a:t>
            </a:r>
            <a:r>
              <a:rPr lang="en-US" sz="1600" spc="100" dirty="0" err="1" smtClean="0">
                <a:solidFill>
                  <a:srgbClr val="0B1934"/>
                </a:solidFill>
              </a:rPr>
              <a:t>Bettinger</a:t>
            </a:r>
            <a:endParaRPr lang="en-US" sz="1600" spc="100" dirty="0" smtClean="0">
              <a:solidFill>
                <a:srgbClr val="0B1934"/>
              </a:solidFill>
            </a:endParaRPr>
          </a:p>
          <a:p>
            <a:pPr>
              <a:defRPr/>
            </a:pPr>
            <a:r>
              <a:rPr lang="en-US" sz="1600" spc="100" dirty="0" smtClean="0">
                <a:solidFill>
                  <a:srgbClr val="0B1934"/>
                </a:solidFill>
              </a:rPr>
              <a:t>Dr. Clara </a:t>
            </a:r>
            <a:r>
              <a:rPr lang="en-US" sz="1600" spc="100" dirty="0" err="1" smtClean="0">
                <a:solidFill>
                  <a:srgbClr val="0B1934"/>
                </a:solidFill>
              </a:rPr>
              <a:t>Rubincam</a:t>
            </a:r>
            <a:endParaRPr lang="en-US" sz="1600" spc="100" dirty="0" smtClean="0">
              <a:solidFill>
                <a:srgbClr val="0B1934"/>
              </a:solidFill>
            </a:endParaRPr>
          </a:p>
          <a:p>
            <a:pPr>
              <a:defRPr/>
            </a:pPr>
            <a:r>
              <a:rPr lang="en-US" sz="1600" spc="100" dirty="0" smtClean="0">
                <a:solidFill>
                  <a:srgbClr val="0B1934"/>
                </a:solidFill>
              </a:rPr>
              <a:t>Dr. Eve </a:t>
            </a:r>
            <a:r>
              <a:rPr lang="en-US" sz="1600" spc="100" dirty="0" err="1" smtClean="0">
                <a:solidFill>
                  <a:srgbClr val="0B1934"/>
                </a:solidFill>
              </a:rPr>
              <a:t>Dube</a:t>
            </a:r>
            <a:endParaRPr lang="en-US" sz="1600" spc="100" dirty="0" smtClean="0">
              <a:solidFill>
                <a:srgbClr val="0B1934"/>
              </a:solidFill>
            </a:endParaRPr>
          </a:p>
          <a:p>
            <a:pPr lvl="0">
              <a:defRPr/>
            </a:pPr>
            <a:r>
              <a:rPr lang="en-US" sz="1600" spc="100" dirty="0" smtClean="0">
                <a:solidFill>
                  <a:srgbClr val="0B1934"/>
                </a:solidFill>
              </a:rPr>
              <a:t>British Columbia Immunization Committee</a:t>
            </a:r>
          </a:p>
          <a:p>
            <a:pPr lvl="0">
              <a:defRPr/>
            </a:pPr>
            <a:r>
              <a:rPr lang="en-US" sz="1600" spc="100" dirty="0" smtClean="0">
                <a:solidFill>
                  <a:srgbClr val="0B1934"/>
                </a:solidFill>
              </a:rPr>
              <a:t>Canadian Immunization Research Network</a:t>
            </a:r>
          </a:p>
          <a:p>
            <a:pPr lvl="0">
              <a:defRPr/>
            </a:pPr>
            <a:r>
              <a:rPr lang="en-US" sz="1600" spc="100" dirty="0" smtClean="0">
                <a:solidFill>
                  <a:srgbClr val="0B1934"/>
                </a:solidFill>
              </a:rPr>
              <a:t>Michael Smith Foundation for Health Research</a:t>
            </a:r>
          </a:p>
        </p:txBody>
      </p:sp>
      <p:pic>
        <p:nvPicPr>
          <p:cNvPr id="2050" name="Picture 2" descr="Z:\Documents\GENERAL\Logos\_VEC\VEC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0459" y="4933803"/>
            <a:ext cx="1346021" cy="580065"/>
          </a:xfrm>
          <a:prstGeom prst="rect">
            <a:avLst/>
          </a:prstGeom>
          <a:noFill/>
        </p:spPr>
      </p:pic>
      <p:pic>
        <p:nvPicPr>
          <p:cNvPr id="2052" name="Picture 4" descr="Z:\Documents\GENERAL\Logos\UBC\UBC faculty of medici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983" y="2218270"/>
            <a:ext cx="2273281" cy="666229"/>
          </a:xfrm>
          <a:prstGeom prst="rect">
            <a:avLst/>
          </a:prstGeom>
          <a:noFill/>
        </p:spPr>
      </p:pic>
      <p:pic>
        <p:nvPicPr>
          <p:cNvPr id="2053" name="Picture 5" descr="Z:\Documents\GENERAL\Logos\BC Children's\small BCCH with Research Institu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597" y="4869755"/>
            <a:ext cx="919342" cy="760547"/>
          </a:xfrm>
          <a:prstGeom prst="rect">
            <a:avLst/>
          </a:prstGeom>
          <a:noFill/>
        </p:spPr>
      </p:pic>
      <p:pic>
        <p:nvPicPr>
          <p:cNvPr id="16" name="Picture 20" descr="https://pbs.twimg.com/profile_images/543460241292009473/28hjggfw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31684"/>
          <a:stretch/>
        </p:blipFill>
        <p:spPr bwMode="auto">
          <a:xfrm>
            <a:off x="538470" y="3273969"/>
            <a:ext cx="2340142" cy="127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http://www.msfhr.org/sites/default/files/MSFHR_log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9" t="12795" r="8714" b="12227"/>
          <a:stretch/>
        </p:blipFill>
        <p:spPr bwMode="auto">
          <a:xfrm>
            <a:off x="762000" y="1143000"/>
            <a:ext cx="198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0" y="3940594"/>
            <a:ext cx="4876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Photo credits:</a:t>
            </a:r>
          </a:p>
          <a:p>
            <a:r>
              <a:rPr lang="en-US" sz="1600" dirty="0"/>
              <a:t>SELF </a:t>
            </a:r>
            <a:r>
              <a:rPr lang="en-US" sz="1600" dirty="0" smtClean="0"/>
              <a:t>Magazine </a:t>
            </a:r>
            <a:r>
              <a:rPr lang="en-US" sz="1600" dirty="0"/>
              <a:t>x American Academy of Pediatrics </a:t>
            </a:r>
            <a:r>
              <a:rPr lang="en-US" sz="1600" dirty="0" smtClean="0"/>
              <a:t>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Vaccine </a:t>
            </a:r>
            <a:r>
              <a:rPr lang="en-US" sz="1600" dirty="0"/>
              <a:t>Photo Project</a:t>
            </a:r>
            <a:endParaRPr lang="en-US" sz="1600" dirty="0" smtClean="0"/>
          </a:p>
          <a:p>
            <a:r>
              <a:rPr lang="en-US" sz="1600" dirty="0" smtClean="0"/>
              <a:t>RayMorris1</a:t>
            </a:r>
          </a:p>
          <a:p>
            <a:r>
              <a:rPr lang="en-US" sz="1600" dirty="0" smtClean="0"/>
              <a:t>Charles (Chuck) Peterson</a:t>
            </a:r>
          </a:p>
          <a:p>
            <a:r>
              <a:rPr lang="en-US" sz="1600" dirty="0" smtClean="0"/>
              <a:t>Bruce </a:t>
            </a:r>
            <a:r>
              <a:rPr lang="en-US" sz="1600" dirty="0" err="1" smtClean="0"/>
              <a:t>Irschick</a:t>
            </a:r>
            <a:endParaRPr lang="en-US" sz="1600" dirty="0" smtClean="0"/>
          </a:p>
          <a:p>
            <a:r>
              <a:rPr lang="en-US" sz="1600" dirty="0" smtClean="0"/>
              <a:t>Bill </a:t>
            </a:r>
            <a:r>
              <a:rPr lang="en-US" sz="1600" dirty="0" err="1" smtClean="0"/>
              <a:t>Hertha</a:t>
            </a:r>
            <a:r>
              <a:rPr lang="en-US" sz="1600" dirty="0" smtClean="0"/>
              <a:t> </a:t>
            </a:r>
          </a:p>
          <a:p>
            <a:r>
              <a:rPr lang="en-US" sz="1600" dirty="0" err="1" smtClean="0"/>
              <a:t>faungg's</a:t>
            </a:r>
            <a:r>
              <a:rPr lang="en-US" sz="1600" dirty="0" smtClean="0"/>
              <a:t> photos </a:t>
            </a:r>
          </a:p>
          <a:p>
            <a:r>
              <a:rPr lang="en-US" sz="1600" dirty="0" smtClean="0"/>
              <a:t>Green Fire Productions</a:t>
            </a:r>
          </a:p>
          <a:p>
            <a:r>
              <a:rPr lang="en-US" sz="1600" dirty="0" err="1" smtClean="0"/>
              <a:t>andrea</a:t>
            </a:r>
            <a:endParaRPr lang="en-US" sz="1600" dirty="0"/>
          </a:p>
        </p:txBody>
      </p:sp>
      <p:pic>
        <p:nvPicPr>
          <p:cNvPr id="9" name="Picture 2" descr="C:\Users\dgreyson\Documents\Hot Topics\draft materials\UMass Wordmark Horizontal (CMYK-coated)8wide@3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0552" y="5903339"/>
            <a:ext cx="2340142" cy="29251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Thanks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505200" y="1143000"/>
            <a:ext cx="0" cy="55626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imagesCAUKKD5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0342" y="5715000"/>
            <a:ext cx="1553715" cy="1035810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l="22674" t="31176" r="43968" b="20465"/>
          <a:stretch>
            <a:fillRect/>
          </a:stretch>
        </p:blipFill>
        <p:spPr bwMode="auto">
          <a:xfrm>
            <a:off x="6934200" y="1122921"/>
            <a:ext cx="2057955" cy="16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 24" descr="CDCwhistleblow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1056454"/>
            <a:ext cx="2767090" cy="10081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Media in Promoting Hesitancy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3200" y="1597297"/>
            <a:ext cx="39029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“Our Girls Aren’t Guinea Pigs” </a:t>
            </a:r>
          </a:p>
          <a:p>
            <a:r>
              <a:rPr lang="en-US" dirty="0" smtClean="0"/>
              <a:t>– Maclean’s, August 2007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7243" y="2766040"/>
            <a:ext cx="36699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“Parents ‘horrified’ after botched vaccination exposes six-year-old B.C. girl to HIV” </a:t>
            </a:r>
          </a:p>
          <a:p>
            <a:r>
              <a:rPr lang="en-US" dirty="0" smtClean="0"/>
              <a:t>– National Post, October 2014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00600" y="2932129"/>
            <a:ext cx="367581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“Saying No to Vaccines: A Resource Guide for All Ages” </a:t>
            </a:r>
          </a:p>
          <a:p>
            <a:r>
              <a:rPr lang="en-US" dirty="0" smtClean="0"/>
              <a:t>– Booklet by Dr. Sherri </a:t>
            </a:r>
            <a:r>
              <a:rPr lang="en-US" dirty="0" err="1" smtClean="0"/>
              <a:t>Tenpenny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7243" y="4550336"/>
            <a:ext cx="34413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“Non-vaccinating mother prefers immunity through disease exposure” </a:t>
            </a:r>
          </a:p>
          <a:p>
            <a:r>
              <a:rPr lang="en-US" dirty="0" smtClean="0"/>
              <a:t>– Ottawa Citizen, May 2014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800600" y="4574738"/>
            <a:ext cx="367581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“Jenny McCarthy’s Shocking Vaccine Comments: Defying Doctors’ Advice?” </a:t>
            </a:r>
          </a:p>
          <a:p>
            <a:r>
              <a:rPr lang="en-US" dirty="0" smtClean="0"/>
              <a:t>– Hollywood Life, April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Definition of Vaccine Hesitancy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82841" y="1905000"/>
            <a:ext cx="7202488" cy="3810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Refers to delay in acceptance or refusal of vaccines </a:t>
            </a:r>
            <a:r>
              <a:rPr lang="en-US" sz="2400" b="1" i="1" dirty="0" smtClean="0"/>
              <a:t>despite availability of vaccine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/>
              <a:t>Complex and context specific, </a:t>
            </a:r>
            <a:r>
              <a:rPr lang="en-US" sz="2400" dirty="0" smtClean="0"/>
              <a:t>varying across </a:t>
            </a:r>
            <a:r>
              <a:rPr lang="en-US" sz="2400" b="1" i="1" dirty="0" smtClean="0"/>
              <a:t>time, place </a:t>
            </a:r>
            <a:r>
              <a:rPr lang="en-US" sz="2400" dirty="0" smtClean="0"/>
              <a:t>and</a:t>
            </a:r>
            <a:r>
              <a:rPr lang="en-US" sz="2400" i="1" dirty="0" smtClean="0"/>
              <a:t> </a:t>
            </a:r>
            <a:r>
              <a:rPr lang="en-US" sz="2400" b="1" i="1" dirty="0" smtClean="0"/>
              <a:t>vaccine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Influenced by such factors as: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i="1" dirty="0" smtClean="0"/>
              <a:t>Complacency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i="1" dirty="0" smtClean="0"/>
              <a:t>Convenience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i="1" dirty="0" smtClean="0"/>
              <a:t>Confidence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46158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SAGE Working Group on Vaccine Hesitancy Final Report</a:t>
            </a:r>
          </a:p>
          <a:p>
            <a:r>
              <a:rPr lang="en-US" sz="900" i="1" dirty="0" smtClean="0"/>
              <a:t>www.who.int/immunization/sage/meetings/2014/october/SAGE_working_group_revised_report_vaccine_hesitancy.pdf?ua=1</a:t>
            </a:r>
            <a:endParaRPr lang="en-US" sz="900" i="1" dirty="0"/>
          </a:p>
          <a:p>
            <a:r>
              <a:rPr lang="en-US" sz="900" i="1" dirty="0"/>
              <a:t>MacDonald NE and SAGE Working Group on Vaccine Safety. Vaccine 2015; 33(34):4161-4</a:t>
            </a:r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1338590"/>
            <a:ext cx="739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6"/>
                </a:solidFill>
              </a:rPr>
              <a:t>Vaccine Hesitancy</a:t>
            </a:r>
            <a:r>
              <a:rPr lang="en-US" sz="2800" b="1" i="1" dirty="0" smtClean="0">
                <a:solidFill>
                  <a:schemeClr val="accent6"/>
                </a:solidFill>
              </a:rPr>
              <a:t>…</a:t>
            </a:r>
            <a:endParaRPr lang="en-US" sz="2800" b="1" i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Vaccine Hesitancy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50888" y="1042022"/>
            <a:ext cx="7642225" cy="757237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 smtClean="0"/>
              <a:t>It’s as old as vaccination—since Jenner first scraped cow-pox blisters and inoculated people</a:t>
            </a:r>
          </a:p>
        </p:txBody>
      </p:sp>
      <p:pic>
        <p:nvPicPr>
          <p:cNvPr id="6" name="Content Placeholder 3" descr="cow pock cartoo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893" y="1978762"/>
            <a:ext cx="6060215" cy="38886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1893" y="6305490"/>
            <a:ext cx="6060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Library of Congress, Prints &amp; Photographs Division, LC-USZC4-3147 (color film copy transparency), archival TIFF version (4 MB), converted to JPEG with the GIMP 2.4.5, image quality 88.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1893" y="5966936"/>
            <a:ext cx="6539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James </a:t>
            </a:r>
            <a:r>
              <a:rPr lang="en-US" sz="1600" dirty="0" err="1">
                <a:solidFill>
                  <a:prstClr val="black"/>
                </a:solidFill>
              </a:rPr>
              <a:t>Gillray</a:t>
            </a:r>
            <a:r>
              <a:rPr lang="en-US" sz="1600" dirty="0">
                <a:solidFill>
                  <a:prstClr val="black"/>
                </a:solidFill>
              </a:rPr>
              <a:t>, Publications of the Anti-Vaccine Society, 1802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Hesitancy – Acceptance Continuum</a:t>
            </a:r>
            <a:endParaRPr lang="en-CA" dirty="0"/>
          </a:p>
        </p:txBody>
      </p:sp>
      <p:grpSp>
        <p:nvGrpSpPr>
          <p:cNvPr id="16" name="Group 15"/>
          <p:cNvGrpSpPr/>
          <p:nvPr/>
        </p:nvGrpSpPr>
        <p:grpSpPr>
          <a:xfrm>
            <a:off x="333936" y="1524000"/>
            <a:ext cx="8476128" cy="4953000"/>
            <a:chOff x="210672" y="1219718"/>
            <a:chExt cx="8862737" cy="5485364"/>
          </a:xfrm>
          <a:gradFill flip="none" rotWithShape="1">
            <a:gsLst>
              <a:gs pos="0">
                <a:schemeClr val="accent5"/>
              </a:gs>
              <a:gs pos="18000">
                <a:schemeClr val="accent5">
                  <a:lumMod val="60000"/>
                  <a:lumOff val="40000"/>
                </a:schemeClr>
              </a:gs>
              <a:gs pos="43000">
                <a:schemeClr val="accent5">
                  <a:lumMod val="20000"/>
                  <a:lumOff val="80000"/>
                </a:schemeClr>
              </a:gs>
            </a:gsLst>
            <a:lin ang="1200000" scaled="0"/>
            <a:tileRect/>
          </a:gradFill>
        </p:grpSpPr>
        <p:sp>
          <p:nvSpPr>
            <p:cNvPr id="6" name="Rectangle 5"/>
            <p:cNvSpPr/>
            <p:nvPr/>
          </p:nvSpPr>
          <p:spPr>
            <a:xfrm>
              <a:off x="210673" y="1219718"/>
              <a:ext cx="2169986" cy="1066283"/>
            </a:xfrm>
            <a:custGeom>
              <a:avLst/>
              <a:gdLst>
                <a:gd name="connsiteX0" fmla="*/ 0 w 3622636"/>
                <a:gd name="connsiteY0" fmla="*/ 0 h 1066282"/>
                <a:gd name="connsiteX1" fmla="*/ 3622636 w 3622636"/>
                <a:gd name="connsiteY1" fmla="*/ 0 h 1066282"/>
                <a:gd name="connsiteX2" fmla="*/ 3622636 w 3622636"/>
                <a:gd name="connsiteY2" fmla="*/ 1066282 h 1066282"/>
                <a:gd name="connsiteX3" fmla="*/ 0 w 3622636"/>
                <a:gd name="connsiteY3" fmla="*/ 1066282 h 1066282"/>
                <a:gd name="connsiteX4" fmla="*/ 0 w 3622636"/>
                <a:gd name="connsiteY4" fmla="*/ 0 h 1066282"/>
                <a:gd name="connsiteX0" fmla="*/ 0 w 4260310"/>
                <a:gd name="connsiteY0" fmla="*/ 0 h 1066282"/>
                <a:gd name="connsiteX1" fmla="*/ 3622636 w 4260310"/>
                <a:gd name="connsiteY1" fmla="*/ 0 h 1066282"/>
                <a:gd name="connsiteX2" fmla="*/ 4260310 w 4260310"/>
                <a:gd name="connsiteY2" fmla="*/ 1066282 h 1066282"/>
                <a:gd name="connsiteX3" fmla="*/ 0 w 4260310"/>
                <a:gd name="connsiteY3" fmla="*/ 1066282 h 1066282"/>
                <a:gd name="connsiteX4" fmla="*/ 0 w 4260310"/>
                <a:gd name="connsiteY4" fmla="*/ 0 h 1066282"/>
                <a:gd name="connsiteX0" fmla="*/ 0 w 4212184"/>
                <a:gd name="connsiteY0" fmla="*/ 0 h 1066282"/>
                <a:gd name="connsiteX1" fmla="*/ 3622636 w 4212184"/>
                <a:gd name="connsiteY1" fmla="*/ 0 h 1066282"/>
                <a:gd name="connsiteX2" fmla="*/ 4212184 w 4212184"/>
                <a:gd name="connsiteY2" fmla="*/ 1066282 h 1066282"/>
                <a:gd name="connsiteX3" fmla="*/ 0 w 4212184"/>
                <a:gd name="connsiteY3" fmla="*/ 1066282 h 1066282"/>
                <a:gd name="connsiteX4" fmla="*/ 0 w 4212184"/>
                <a:gd name="connsiteY4" fmla="*/ 0 h 1066282"/>
                <a:gd name="connsiteX0" fmla="*/ 0 w 4212184"/>
                <a:gd name="connsiteY0" fmla="*/ 0 h 1066282"/>
                <a:gd name="connsiteX1" fmla="*/ 3598573 w 4212184"/>
                <a:gd name="connsiteY1" fmla="*/ 0 h 1066282"/>
                <a:gd name="connsiteX2" fmla="*/ 4212184 w 4212184"/>
                <a:gd name="connsiteY2" fmla="*/ 1066282 h 1066282"/>
                <a:gd name="connsiteX3" fmla="*/ 0 w 4212184"/>
                <a:gd name="connsiteY3" fmla="*/ 1066282 h 1066282"/>
                <a:gd name="connsiteX4" fmla="*/ 0 w 4212184"/>
                <a:gd name="connsiteY4" fmla="*/ 0 h 106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2184" h="1066282">
                  <a:moveTo>
                    <a:pt x="0" y="0"/>
                  </a:moveTo>
                  <a:lnTo>
                    <a:pt x="3598573" y="0"/>
                  </a:lnTo>
                  <a:lnTo>
                    <a:pt x="4212184" y="1066282"/>
                  </a:lnTo>
                  <a:lnTo>
                    <a:pt x="0" y="10662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0" rtlCol="0" anchor="ctr"/>
            <a:lstStyle/>
            <a:p>
              <a:r>
                <a:rPr lang="en-US" sz="2800" b="1" dirty="0" smtClean="0">
                  <a:solidFill>
                    <a:schemeClr val="accent5">
                      <a:lumMod val="75000"/>
                    </a:schemeClr>
                  </a:solidFill>
                </a:rPr>
                <a:t>Refusers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0674" y="2324488"/>
              <a:ext cx="4196152" cy="1066283"/>
            </a:xfrm>
            <a:custGeom>
              <a:avLst/>
              <a:gdLst>
                <a:gd name="connsiteX0" fmla="*/ 0 w 4226409"/>
                <a:gd name="connsiteY0" fmla="*/ 0 h 1066282"/>
                <a:gd name="connsiteX1" fmla="*/ 4226409 w 4226409"/>
                <a:gd name="connsiteY1" fmla="*/ 0 h 1066282"/>
                <a:gd name="connsiteX2" fmla="*/ 4226409 w 4226409"/>
                <a:gd name="connsiteY2" fmla="*/ 1066282 h 1066282"/>
                <a:gd name="connsiteX3" fmla="*/ 0 w 4226409"/>
                <a:gd name="connsiteY3" fmla="*/ 1066282 h 1066282"/>
                <a:gd name="connsiteX4" fmla="*/ 0 w 4226409"/>
                <a:gd name="connsiteY4" fmla="*/ 0 h 1066282"/>
                <a:gd name="connsiteX0" fmla="*/ 0 w 4840020"/>
                <a:gd name="connsiteY0" fmla="*/ 0 h 1066282"/>
                <a:gd name="connsiteX1" fmla="*/ 4226409 w 4840020"/>
                <a:gd name="connsiteY1" fmla="*/ 0 h 1066282"/>
                <a:gd name="connsiteX2" fmla="*/ 4840020 w 4840020"/>
                <a:gd name="connsiteY2" fmla="*/ 1066282 h 1066282"/>
                <a:gd name="connsiteX3" fmla="*/ 0 w 4840020"/>
                <a:gd name="connsiteY3" fmla="*/ 1066282 h 1066282"/>
                <a:gd name="connsiteX4" fmla="*/ 0 w 4840020"/>
                <a:gd name="connsiteY4" fmla="*/ 0 h 106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0020" h="1066282">
                  <a:moveTo>
                    <a:pt x="0" y="0"/>
                  </a:moveTo>
                  <a:lnTo>
                    <a:pt x="4226409" y="0"/>
                  </a:lnTo>
                  <a:lnTo>
                    <a:pt x="4840020" y="1066282"/>
                  </a:lnTo>
                  <a:lnTo>
                    <a:pt x="0" y="10662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1097280" rtlCol="0" anchor="ctr"/>
            <a:lstStyle/>
            <a:p>
              <a:pPr algn="ctr"/>
              <a:r>
                <a:rPr lang="en-US" sz="2800" b="1" dirty="0" smtClean="0">
                  <a:solidFill>
                    <a:schemeClr val="accent5">
                      <a:lumMod val="75000"/>
                    </a:schemeClr>
                  </a:solidFill>
                </a:rPr>
                <a:t>Partial Refusers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0673" y="3429259"/>
              <a:ext cx="4719605" cy="1066283"/>
            </a:xfrm>
            <a:custGeom>
              <a:avLst/>
              <a:gdLst>
                <a:gd name="connsiteX0" fmla="*/ 0 w 4830182"/>
                <a:gd name="connsiteY0" fmla="*/ 0 h 1066282"/>
                <a:gd name="connsiteX1" fmla="*/ 4830182 w 4830182"/>
                <a:gd name="connsiteY1" fmla="*/ 0 h 1066282"/>
                <a:gd name="connsiteX2" fmla="*/ 4830182 w 4830182"/>
                <a:gd name="connsiteY2" fmla="*/ 1066282 h 1066282"/>
                <a:gd name="connsiteX3" fmla="*/ 0 w 4830182"/>
                <a:gd name="connsiteY3" fmla="*/ 1066282 h 1066282"/>
                <a:gd name="connsiteX4" fmla="*/ 0 w 4830182"/>
                <a:gd name="connsiteY4" fmla="*/ 0 h 1066282"/>
                <a:gd name="connsiteX0" fmla="*/ 0 w 5431761"/>
                <a:gd name="connsiteY0" fmla="*/ 0 h 1066282"/>
                <a:gd name="connsiteX1" fmla="*/ 4830182 w 5431761"/>
                <a:gd name="connsiteY1" fmla="*/ 0 h 1066282"/>
                <a:gd name="connsiteX2" fmla="*/ 5431761 w 5431761"/>
                <a:gd name="connsiteY2" fmla="*/ 1066282 h 1066282"/>
                <a:gd name="connsiteX3" fmla="*/ 0 w 5431761"/>
                <a:gd name="connsiteY3" fmla="*/ 1066282 h 1066282"/>
                <a:gd name="connsiteX4" fmla="*/ 0 w 5431761"/>
                <a:gd name="connsiteY4" fmla="*/ 0 h 1066282"/>
                <a:gd name="connsiteX0" fmla="*/ 0 w 5431761"/>
                <a:gd name="connsiteY0" fmla="*/ 0 h 1066282"/>
                <a:gd name="connsiteX1" fmla="*/ 4866276 w 5431761"/>
                <a:gd name="connsiteY1" fmla="*/ 0 h 1066282"/>
                <a:gd name="connsiteX2" fmla="*/ 5431761 w 5431761"/>
                <a:gd name="connsiteY2" fmla="*/ 1066282 h 1066282"/>
                <a:gd name="connsiteX3" fmla="*/ 0 w 5431761"/>
                <a:gd name="connsiteY3" fmla="*/ 1066282 h 1066282"/>
                <a:gd name="connsiteX4" fmla="*/ 0 w 5431761"/>
                <a:gd name="connsiteY4" fmla="*/ 0 h 1066282"/>
                <a:gd name="connsiteX0" fmla="*/ 0 w 5443792"/>
                <a:gd name="connsiteY0" fmla="*/ 0 h 1066282"/>
                <a:gd name="connsiteX1" fmla="*/ 4866276 w 5443792"/>
                <a:gd name="connsiteY1" fmla="*/ 0 h 1066282"/>
                <a:gd name="connsiteX2" fmla="*/ 5443792 w 5443792"/>
                <a:gd name="connsiteY2" fmla="*/ 1066282 h 1066282"/>
                <a:gd name="connsiteX3" fmla="*/ 0 w 5443792"/>
                <a:gd name="connsiteY3" fmla="*/ 1066282 h 1066282"/>
                <a:gd name="connsiteX4" fmla="*/ 0 w 5443792"/>
                <a:gd name="connsiteY4" fmla="*/ 0 h 106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3792" h="1066282">
                  <a:moveTo>
                    <a:pt x="0" y="0"/>
                  </a:moveTo>
                  <a:lnTo>
                    <a:pt x="4866276" y="0"/>
                  </a:lnTo>
                  <a:lnTo>
                    <a:pt x="5443792" y="1066282"/>
                  </a:lnTo>
                  <a:lnTo>
                    <a:pt x="0" y="10662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731520" rtlCol="0" anchor="ctr"/>
            <a:lstStyle/>
            <a:p>
              <a:pPr algn="ctr"/>
              <a:r>
                <a:rPr lang="en-US" sz="2800" b="1" dirty="0" smtClean="0">
                  <a:solidFill>
                    <a:schemeClr val="accent5">
                      <a:lumMod val="75000"/>
                    </a:schemeClr>
                  </a:solidFill>
                </a:rPr>
                <a:t>Serious Concerns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0672" y="4534030"/>
              <a:ext cx="5243057" cy="1066283"/>
            </a:xfrm>
            <a:custGeom>
              <a:avLst/>
              <a:gdLst>
                <a:gd name="connsiteX0" fmla="*/ 0 w 5433954"/>
                <a:gd name="connsiteY0" fmla="*/ 0 h 1066282"/>
                <a:gd name="connsiteX1" fmla="*/ 5433954 w 5433954"/>
                <a:gd name="connsiteY1" fmla="*/ 0 h 1066282"/>
                <a:gd name="connsiteX2" fmla="*/ 5433954 w 5433954"/>
                <a:gd name="connsiteY2" fmla="*/ 1066282 h 1066282"/>
                <a:gd name="connsiteX3" fmla="*/ 0 w 5433954"/>
                <a:gd name="connsiteY3" fmla="*/ 1066282 h 1066282"/>
                <a:gd name="connsiteX4" fmla="*/ 0 w 5433954"/>
                <a:gd name="connsiteY4" fmla="*/ 0 h 1066282"/>
                <a:gd name="connsiteX0" fmla="*/ 0 w 6047564"/>
                <a:gd name="connsiteY0" fmla="*/ 0 h 1066282"/>
                <a:gd name="connsiteX1" fmla="*/ 5433954 w 6047564"/>
                <a:gd name="connsiteY1" fmla="*/ 0 h 1066282"/>
                <a:gd name="connsiteX2" fmla="*/ 6047564 w 6047564"/>
                <a:gd name="connsiteY2" fmla="*/ 1066282 h 1066282"/>
                <a:gd name="connsiteX3" fmla="*/ 0 w 6047564"/>
                <a:gd name="connsiteY3" fmla="*/ 1066282 h 1066282"/>
                <a:gd name="connsiteX4" fmla="*/ 0 w 6047564"/>
                <a:gd name="connsiteY4" fmla="*/ 0 h 1066282"/>
                <a:gd name="connsiteX0" fmla="*/ 0 w 6047564"/>
                <a:gd name="connsiteY0" fmla="*/ 0 h 1066282"/>
                <a:gd name="connsiteX1" fmla="*/ 5445986 w 6047564"/>
                <a:gd name="connsiteY1" fmla="*/ 0 h 1066282"/>
                <a:gd name="connsiteX2" fmla="*/ 6047564 w 6047564"/>
                <a:gd name="connsiteY2" fmla="*/ 1066282 h 1066282"/>
                <a:gd name="connsiteX3" fmla="*/ 0 w 6047564"/>
                <a:gd name="connsiteY3" fmla="*/ 1066282 h 1066282"/>
                <a:gd name="connsiteX4" fmla="*/ 0 w 6047564"/>
                <a:gd name="connsiteY4" fmla="*/ 0 h 106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47564" h="1066282">
                  <a:moveTo>
                    <a:pt x="0" y="0"/>
                  </a:moveTo>
                  <a:lnTo>
                    <a:pt x="5445986" y="0"/>
                  </a:lnTo>
                  <a:lnTo>
                    <a:pt x="6047564" y="1066282"/>
                  </a:lnTo>
                  <a:lnTo>
                    <a:pt x="0" y="10662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0" rtlCol="0" anchor="ctr"/>
            <a:lstStyle/>
            <a:p>
              <a:pPr algn="ctr"/>
              <a:r>
                <a:rPr lang="en-US" sz="2800" b="1" dirty="0" smtClean="0">
                  <a:solidFill>
                    <a:schemeClr val="accent5">
                      <a:lumMod val="75000"/>
                    </a:schemeClr>
                  </a:solidFill>
                </a:rPr>
                <a:t>Minor Concerns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0673" y="5638799"/>
              <a:ext cx="8862736" cy="1066283"/>
            </a:xfrm>
            <a:custGeom>
              <a:avLst/>
              <a:gdLst>
                <a:gd name="connsiteX0" fmla="*/ 0 w 6037727"/>
                <a:gd name="connsiteY0" fmla="*/ 0 h 1066282"/>
                <a:gd name="connsiteX1" fmla="*/ 6037727 w 6037727"/>
                <a:gd name="connsiteY1" fmla="*/ 0 h 1066282"/>
                <a:gd name="connsiteX2" fmla="*/ 6037727 w 6037727"/>
                <a:gd name="connsiteY2" fmla="*/ 1066282 h 1066282"/>
                <a:gd name="connsiteX3" fmla="*/ 0 w 6037727"/>
                <a:gd name="connsiteY3" fmla="*/ 1066282 h 1066282"/>
                <a:gd name="connsiteX4" fmla="*/ 0 w 6037727"/>
                <a:gd name="connsiteY4" fmla="*/ 0 h 1066282"/>
                <a:gd name="connsiteX0" fmla="*/ 0 w 6061790"/>
                <a:gd name="connsiteY0" fmla="*/ 0 h 1066282"/>
                <a:gd name="connsiteX1" fmla="*/ 6061790 w 6061790"/>
                <a:gd name="connsiteY1" fmla="*/ 0 h 1066282"/>
                <a:gd name="connsiteX2" fmla="*/ 6037727 w 6061790"/>
                <a:gd name="connsiteY2" fmla="*/ 1066282 h 1066282"/>
                <a:gd name="connsiteX3" fmla="*/ 0 w 6061790"/>
                <a:gd name="connsiteY3" fmla="*/ 1066282 h 1066282"/>
                <a:gd name="connsiteX4" fmla="*/ 0 w 6061790"/>
                <a:gd name="connsiteY4" fmla="*/ 0 h 1066282"/>
                <a:gd name="connsiteX0" fmla="*/ 0 w 6711495"/>
                <a:gd name="connsiteY0" fmla="*/ 0 h 1066282"/>
                <a:gd name="connsiteX1" fmla="*/ 6061790 w 6711495"/>
                <a:gd name="connsiteY1" fmla="*/ 0 h 1066282"/>
                <a:gd name="connsiteX2" fmla="*/ 6711495 w 6711495"/>
                <a:gd name="connsiteY2" fmla="*/ 1066282 h 1066282"/>
                <a:gd name="connsiteX3" fmla="*/ 0 w 6711495"/>
                <a:gd name="connsiteY3" fmla="*/ 1066282 h 1066282"/>
                <a:gd name="connsiteX4" fmla="*/ 0 w 6711495"/>
                <a:gd name="connsiteY4" fmla="*/ 0 h 106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11495" h="1066282">
                  <a:moveTo>
                    <a:pt x="0" y="0"/>
                  </a:moveTo>
                  <a:lnTo>
                    <a:pt x="6061790" y="0"/>
                  </a:lnTo>
                  <a:lnTo>
                    <a:pt x="6711495" y="1066282"/>
                  </a:lnTo>
                  <a:lnTo>
                    <a:pt x="0" y="10662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Ins="0" rtlCol="0" anchor="ctr"/>
            <a:lstStyle/>
            <a:p>
              <a:pPr algn="ctr"/>
              <a:r>
                <a:rPr lang="en-US" sz="2800" b="1" dirty="0" smtClean="0">
                  <a:solidFill>
                    <a:schemeClr val="accent5">
                      <a:lumMod val="75000"/>
                    </a:schemeClr>
                  </a:solidFill>
                </a:rPr>
                <a:t>Acceptors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02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Hesitancy: The Stereotype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"/>
          <a:stretch/>
        </p:blipFill>
        <p:spPr>
          <a:xfrm>
            <a:off x="0" y="910389"/>
            <a:ext cx="9144000" cy="59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0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TIP_20181015">
  <a:themeElements>
    <a:clrScheme name="UW Custom Penta">
      <a:dk1>
        <a:sysClr val="windowText" lastClr="000000"/>
      </a:dk1>
      <a:lt1>
        <a:sysClr val="window" lastClr="FFFFFF"/>
      </a:lt1>
      <a:dk2>
        <a:srgbClr val="999999"/>
      </a:dk2>
      <a:lt2>
        <a:srgbClr val="D8D9DA"/>
      </a:lt2>
      <a:accent1>
        <a:srgbClr val="E8D3A2"/>
      </a:accent1>
      <a:accent2>
        <a:srgbClr val="33006F"/>
      </a:accent2>
      <a:accent3>
        <a:srgbClr val="0B6CE0"/>
      </a:accent3>
      <a:accent4>
        <a:srgbClr val="0AC27D"/>
      </a:accent4>
      <a:accent5>
        <a:srgbClr val="DBA02A"/>
      </a:accent5>
      <a:accent6>
        <a:srgbClr val="A10834"/>
      </a:accent6>
      <a:hlink>
        <a:srgbClr val="3366FF"/>
      </a:hlink>
      <a:folHlink>
        <a:srgbClr val="B2B2B2"/>
      </a:folHlink>
    </a:clrScheme>
    <a:fontScheme name="HTIP Sego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TIP_20181015" id="{0175D2DC-1ED0-4AD5-A562-16D8041E17C8}" vid="{59FEE961-479D-4C12-B2F9-311D7BA7D3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HTIP_20181015</Template>
  <TotalTime>7844</TotalTime>
  <Words>939</Words>
  <Application>Microsoft Office PowerPoint</Application>
  <PresentationFormat>On-screen Show (4:3)</PresentationFormat>
  <Paragraphs>204</Paragraphs>
  <Slides>46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Segoe UI</vt:lpstr>
      <vt:lpstr>Wingdings</vt:lpstr>
      <vt:lpstr>HTIP_20181015</vt:lpstr>
      <vt:lpstr>Communications  to Build Vaccine Confidence  in Communities </vt:lpstr>
      <vt:lpstr>Disclosures</vt:lpstr>
      <vt:lpstr>PowerPoint Presentation</vt:lpstr>
      <vt:lpstr>PowerPoint Presentation</vt:lpstr>
      <vt:lpstr>Role of Media in Promoting Hesitancy</vt:lpstr>
      <vt:lpstr>A Definition of Vaccine Hesitancy</vt:lpstr>
      <vt:lpstr>Vaccine Hesitancy</vt:lpstr>
      <vt:lpstr>Hesitancy – Acceptance Continuum</vt:lpstr>
      <vt:lpstr>Hesitancy: The Stereotype</vt:lpstr>
      <vt:lpstr>The Reality: Not All Hesitancy Is The Same</vt:lpstr>
      <vt:lpstr>Context Matters</vt:lpstr>
      <vt:lpstr>PowerPoint Presentation</vt:lpstr>
      <vt:lpstr>Example: British Columbia</vt:lpstr>
      <vt:lpstr>Example: British Columbia</vt:lpstr>
      <vt:lpstr>Example: British Columbia</vt:lpstr>
      <vt:lpstr>Example: British Columbia</vt:lpstr>
      <vt:lpstr>Example: British Columbia</vt:lpstr>
      <vt:lpstr>Example: British Columbia</vt:lpstr>
      <vt:lpstr>Example: British Columbia</vt:lpstr>
      <vt:lpstr>Example: British Columbia</vt:lpstr>
      <vt:lpstr>CONSIDER: Who are the un- and under-vaccinated groups in your community?</vt:lpstr>
      <vt:lpstr>Hesitancy Studies: Parents</vt:lpstr>
      <vt:lpstr>Hesitancy Studies: Providers</vt:lpstr>
      <vt:lpstr>Hesitancy Studies: Policy</vt:lpstr>
      <vt:lpstr>What Matters for Vaccine Confidence?</vt:lpstr>
      <vt:lpstr>What Matters for Vaccine Confidence?</vt:lpstr>
      <vt:lpstr>What Matters for Vaccine Confidence?</vt:lpstr>
      <vt:lpstr>What Matters for Vaccine Confidence?</vt:lpstr>
      <vt:lpstr>What Matters for Vaccine Confidence?</vt:lpstr>
      <vt:lpstr>CONSIDER: Who are their trusted information sources for undervaccinated members of your community?</vt:lpstr>
      <vt:lpstr>PowerPoint Presentation</vt:lpstr>
      <vt:lpstr>1: Emphasize the Pro-Social</vt:lpstr>
      <vt:lpstr>Pro-Social Strategy In Action:</vt:lpstr>
      <vt:lpstr>2: Be Ready With Good Scientific Answers </vt:lpstr>
      <vt:lpstr>A Source of Answers for B.C.</vt:lpstr>
      <vt:lpstr>3: Build Alliances</vt:lpstr>
      <vt:lpstr>Data Point: 2017 Midwifery-led Births in Canada</vt:lpstr>
      <vt:lpstr>A Success Story:</vt:lpstr>
      <vt:lpstr>4: School-Based Immunization Programs</vt:lpstr>
      <vt:lpstr>In-School Vaccination Considerations</vt:lpstr>
      <vt:lpstr>5: Culturally-Specific Health Promotion Groups</vt:lpstr>
      <vt:lpstr>A Success Story:</vt:lpstr>
      <vt:lpstr>6: Explore and Address Structural Barriers</vt:lpstr>
      <vt:lpstr>CONSIDER: Who in your community can you partner with to improve vaccination rates?</vt:lpstr>
      <vt:lpstr>PowerPoint Presentation</vt:lpstr>
      <vt:lpstr>Special Thanks</vt:lpstr>
    </vt:vector>
  </TitlesOfParts>
  <Company>The University of British Columbia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acosgrove</dc:creator>
  <cp:lastModifiedBy>Devon Greyson</cp:lastModifiedBy>
  <cp:revision>398</cp:revision>
  <cp:lastPrinted>2018-10-15T16:53:47Z</cp:lastPrinted>
  <dcterms:created xsi:type="dcterms:W3CDTF">2017-01-11T20:50:30Z</dcterms:created>
  <dcterms:modified xsi:type="dcterms:W3CDTF">2019-09-20T01:34:56Z</dcterms:modified>
</cp:coreProperties>
</file>