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6" r:id="rId3"/>
    <p:sldId id="256" r:id="rId4"/>
    <p:sldId id="267" r:id="rId5"/>
    <p:sldId id="268" r:id="rId6"/>
    <p:sldId id="263" r:id="rId7"/>
    <p:sldId id="276" r:id="rId8"/>
    <p:sldId id="277" r:id="rId9"/>
    <p:sldId id="257" r:id="rId10"/>
    <p:sldId id="270" r:id="rId11"/>
    <p:sldId id="271" r:id="rId12"/>
    <p:sldId id="259" r:id="rId13"/>
    <p:sldId id="260" r:id="rId14"/>
    <p:sldId id="273" r:id="rId15"/>
    <p:sldId id="274" r:id="rId16"/>
    <p:sldId id="275" r:id="rId17"/>
    <p:sldId id="269" r:id="rId18"/>
    <p:sldId id="262" r:id="rId19"/>
    <p:sldId id="265" r:id="rId20"/>
    <p:sldId id="266" r:id="rId21"/>
    <p:sldId id="278" r:id="rId22"/>
    <p:sldId id="279" r:id="rId23"/>
    <p:sldId id="280" r:id="rId24"/>
    <p:sldId id="281" r:id="rId25"/>
    <p:sldId id="285" r:id="rId26"/>
    <p:sldId id="284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00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8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7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5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42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4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6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2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38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BDF2A-18EB-45F3-825D-8391008906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F0D4B-B3F9-493A-B9BB-7384451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9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cdc.gov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6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0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4" y="374902"/>
            <a:ext cx="11329752" cy="62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23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6" y="325863"/>
            <a:ext cx="11024316" cy="62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4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48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8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48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10" y="550973"/>
            <a:ext cx="10663775" cy="5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08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58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22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74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31991" y="6647474"/>
            <a:ext cx="2026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SOURCE: </a:t>
            </a:r>
            <a:r>
              <a:rPr lang="en-US" sz="900" dirty="0" smtClean="0">
                <a:solidFill>
                  <a:schemeClr val="bg1"/>
                </a:solidFill>
              </a:rPr>
              <a:t>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8363" y="6585312"/>
            <a:ext cx="2438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Source: 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0076" y="1425781"/>
            <a:ext cx="206062" cy="1416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080" y="2064906"/>
            <a:ext cx="219475" cy="152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079" y="2558590"/>
            <a:ext cx="219475" cy="152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076" y="3133852"/>
            <a:ext cx="219475" cy="152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078" y="4285445"/>
            <a:ext cx="219475" cy="152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077" y="4873586"/>
            <a:ext cx="219475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0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31991" y="6647474"/>
            <a:ext cx="2026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SOURCE: </a:t>
            </a:r>
            <a:r>
              <a:rPr lang="en-US" sz="900" dirty="0" smtClean="0">
                <a:solidFill>
                  <a:schemeClr val="bg1"/>
                </a:solidFill>
              </a:rPr>
              <a:t>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8363" y="6585312"/>
            <a:ext cx="2438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Source: 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14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31991" y="6647474"/>
            <a:ext cx="2026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SOURCE: </a:t>
            </a:r>
            <a:r>
              <a:rPr lang="en-US" sz="900" dirty="0" smtClean="0">
                <a:solidFill>
                  <a:schemeClr val="bg1"/>
                </a:solidFill>
              </a:rPr>
              <a:t>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8363" y="6585312"/>
            <a:ext cx="2438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Source: 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442" y="1459598"/>
            <a:ext cx="219475" cy="152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441" y="2618697"/>
            <a:ext cx="219475" cy="152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146" y="3777796"/>
            <a:ext cx="219475" cy="152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379" y="5490686"/>
            <a:ext cx="216376" cy="1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39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31991" y="6647474"/>
            <a:ext cx="2026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SOURCE: </a:t>
            </a:r>
            <a:r>
              <a:rPr lang="en-US" sz="900" dirty="0" smtClean="0">
                <a:solidFill>
                  <a:schemeClr val="bg1"/>
                </a:solidFill>
              </a:rPr>
              <a:t>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8363" y="6585312"/>
            <a:ext cx="2438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Source: 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442" y="2193695"/>
            <a:ext cx="219475" cy="152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441" y="3352793"/>
            <a:ext cx="219475" cy="152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34" y="3870091"/>
            <a:ext cx="219475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83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31991" y="6647474"/>
            <a:ext cx="2026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SOURCE: </a:t>
            </a:r>
            <a:r>
              <a:rPr lang="en-US" sz="900" dirty="0" smtClean="0">
                <a:solidFill>
                  <a:schemeClr val="bg1"/>
                </a:solidFill>
              </a:rPr>
              <a:t>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8363" y="6585312"/>
            <a:ext cx="2438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Source: 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24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31991" y="6647474"/>
            <a:ext cx="2026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SOURCE: </a:t>
            </a:r>
            <a:r>
              <a:rPr lang="en-US" sz="900" dirty="0" smtClean="0">
                <a:solidFill>
                  <a:schemeClr val="bg1"/>
                </a:solidFill>
              </a:rPr>
              <a:t>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8363" y="6585312"/>
            <a:ext cx="2438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Source: 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15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31991" y="6647474"/>
            <a:ext cx="2026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SOURCE: </a:t>
            </a:r>
            <a:r>
              <a:rPr lang="en-US" sz="900" dirty="0" smtClean="0">
                <a:solidFill>
                  <a:schemeClr val="bg1"/>
                </a:solidFill>
              </a:rPr>
              <a:t>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8363" y="6585312"/>
            <a:ext cx="2438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Source: 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5002"/>
            <a:ext cx="12191999" cy="78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10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5917"/>
            <a:ext cx="12192000" cy="87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47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23838" y="6517594"/>
            <a:ext cx="2026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</a:t>
            </a:r>
            <a:r>
              <a:rPr lang="en-US" sz="900" dirty="0">
                <a:hlinkClick r:id="rId2"/>
              </a:rPr>
              <a:t>https://www.cdc.gov</a:t>
            </a:r>
            <a:r>
              <a:rPr lang="en-US" sz="900" dirty="0" smtClean="0">
                <a:hlinkClick r:id="rId2"/>
              </a:rPr>
              <a:t>/</a:t>
            </a:r>
            <a:endParaRPr lang="en-US" sz="9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042" y="291649"/>
            <a:ext cx="8530644" cy="656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7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31991" y="6647474"/>
            <a:ext cx="2026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SOURCE: </a:t>
            </a:r>
            <a:r>
              <a:rPr lang="en-US" sz="900" dirty="0" smtClean="0">
                <a:solidFill>
                  <a:schemeClr val="bg1"/>
                </a:solidFill>
              </a:rPr>
              <a:t>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088192" cy="6816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68363" y="6585312"/>
            <a:ext cx="2438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Source: 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85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5" y="396429"/>
            <a:ext cx="10634662" cy="595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85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31991" y="6647474"/>
            <a:ext cx="2026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SOURCE: </a:t>
            </a:r>
            <a:r>
              <a:rPr lang="en-US" sz="900" dirty="0" smtClean="0">
                <a:solidFill>
                  <a:schemeClr val="bg1"/>
                </a:solidFill>
              </a:rPr>
              <a:t>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8363" y="6585312"/>
            <a:ext cx="2438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Source: 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6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31991" y="6647474"/>
            <a:ext cx="2026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SOURCE: </a:t>
            </a:r>
            <a:r>
              <a:rPr lang="en-US" sz="900" dirty="0" smtClean="0">
                <a:solidFill>
                  <a:schemeClr val="bg1"/>
                </a:solidFill>
              </a:rPr>
              <a:t>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8363" y="6585312"/>
            <a:ext cx="2438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Source: NIS – Teen 2016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50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50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126</Words>
  <Application>Microsoft Office PowerPoint</Application>
  <PresentationFormat>Widescreen</PresentationFormat>
  <Paragraphs>21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Breanne Van Dyne</dc:creator>
  <cp:lastModifiedBy>Breanne Van Dyne</cp:lastModifiedBy>
  <cp:revision>18</cp:revision>
  <dcterms:created xsi:type="dcterms:W3CDTF">2018-09-25T23:01:40Z</dcterms:created>
  <dcterms:modified xsi:type="dcterms:W3CDTF">2018-09-26T18:35:18Z</dcterms:modified>
</cp:coreProperties>
</file>